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65" r:id="rId3"/>
    <p:sldId id="257" r:id="rId4"/>
    <p:sldId id="258" r:id="rId5"/>
    <p:sldId id="259" r:id="rId6"/>
    <p:sldId id="260" r:id="rId7"/>
    <p:sldId id="261" r:id="rId8"/>
    <p:sldId id="262" r:id="rId9"/>
    <p:sldId id="263" r:id="rId10"/>
    <p:sldId id="266" r:id="rId11"/>
    <p:sldId id="264" r:id="rId12"/>
    <p:sldId id="267" r:id="rId13"/>
    <p:sldId id="268" r:id="rId14"/>
    <p:sldId id="269" r:id="rId15"/>
    <p:sldId id="270"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A4E00-544F-47B7-A419-A595634CD399}" v="182" dt="2023-09-11T20:22:26.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are Erlend Jørgensen" userId="b3f6f962-a077-46b2-ad24-50394f11e875" providerId="ADAL" clId="{A10A4E00-544F-47B7-A419-A595634CD399}"/>
    <pc:docChg chg="undo redo custSel addSld delSld modSld addMainMaster delMainMaster">
      <pc:chgData name="Kaare Erlend Jørgensen" userId="b3f6f962-a077-46b2-ad24-50394f11e875" providerId="ADAL" clId="{A10A4E00-544F-47B7-A419-A595634CD399}" dt="2023-09-11T20:22:26.786" v="2123" actId="20577"/>
      <pc:docMkLst>
        <pc:docMk/>
      </pc:docMkLst>
      <pc:sldChg chg="addSp delSp modSp mod setBg modClrScheme addAnim delAnim chgLayout">
        <pc:chgData name="Kaare Erlend Jørgensen" userId="b3f6f962-a077-46b2-ad24-50394f11e875" providerId="ADAL" clId="{A10A4E00-544F-47B7-A419-A595634CD399}" dt="2023-09-11T08:41:49.947" v="40" actId="1076"/>
        <pc:sldMkLst>
          <pc:docMk/>
          <pc:sldMk cId="2329682212" sldId="256"/>
        </pc:sldMkLst>
        <pc:spChg chg="mod">
          <ac:chgData name="Kaare Erlend Jørgensen" userId="b3f6f962-a077-46b2-ad24-50394f11e875" providerId="ADAL" clId="{A10A4E00-544F-47B7-A419-A595634CD399}" dt="2023-09-11T08:41:49.947" v="40" actId="1076"/>
          <ac:spMkLst>
            <pc:docMk/>
            <pc:sldMk cId="2329682212" sldId="256"/>
            <ac:spMk id="2" creationId="{C7B878DB-B988-6AFE-81A1-5F6D27B2D38F}"/>
          </ac:spMkLst>
        </pc:spChg>
        <pc:spChg chg="del mod">
          <ac:chgData name="Kaare Erlend Jørgensen" userId="b3f6f962-a077-46b2-ad24-50394f11e875" providerId="ADAL" clId="{A10A4E00-544F-47B7-A419-A595634CD399}" dt="2023-09-11T08:41:44.820" v="39" actId="478"/>
          <ac:spMkLst>
            <pc:docMk/>
            <pc:sldMk cId="2329682212" sldId="256"/>
            <ac:spMk id="3" creationId="{36C2FA8F-4F1A-416F-2C79-8B28317704A9}"/>
          </ac:spMkLst>
        </pc:spChg>
        <pc:spChg chg="add del">
          <ac:chgData name="Kaare Erlend Jørgensen" userId="b3f6f962-a077-46b2-ad24-50394f11e875" providerId="ADAL" clId="{A10A4E00-544F-47B7-A419-A595634CD399}" dt="2023-09-11T08:41:25.464" v="29" actId="26606"/>
          <ac:spMkLst>
            <pc:docMk/>
            <pc:sldMk cId="2329682212" sldId="256"/>
            <ac:spMk id="9" creationId="{A599224A-F219-4DF9-8183-F7C098A5CE81}"/>
          </ac:spMkLst>
        </pc:spChg>
        <pc:spChg chg="add del">
          <ac:chgData name="Kaare Erlend Jørgensen" userId="b3f6f962-a077-46b2-ad24-50394f11e875" providerId="ADAL" clId="{A10A4E00-544F-47B7-A419-A595634CD399}" dt="2023-09-11T08:41:25.464" v="29" actId="26606"/>
          <ac:spMkLst>
            <pc:docMk/>
            <pc:sldMk cId="2329682212" sldId="256"/>
            <ac:spMk id="11" creationId="{CC3B9006-4406-4E2F-8B42-6A968FCC8918}"/>
          </ac:spMkLst>
        </pc:spChg>
        <pc:spChg chg="add del">
          <ac:chgData name="Kaare Erlend Jørgensen" userId="b3f6f962-a077-46b2-ad24-50394f11e875" providerId="ADAL" clId="{A10A4E00-544F-47B7-A419-A595634CD399}" dt="2023-09-11T08:41:31.182" v="32" actId="26606"/>
          <ac:spMkLst>
            <pc:docMk/>
            <pc:sldMk cId="2329682212" sldId="256"/>
            <ac:spMk id="13" creationId="{87AA7ECE-DB5E-48B2-9EF4-7EEAF123BAB1}"/>
          </ac:spMkLst>
        </pc:spChg>
        <pc:spChg chg="add del">
          <ac:chgData name="Kaare Erlend Jørgensen" userId="b3f6f962-a077-46b2-ad24-50394f11e875" providerId="ADAL" clId="{A10A4E00-544F-47B7-A419-A595634CD399}" dt="2023-09-11T08:41:31.182" v="32" actId="26606"/>
          <ac:spMkLst>
            <pc:docMk/>
            <pc:sldMk cId="2329682212" sldId="256"/>
            <ac:spMk id="14" creationId="{D04CF648-5CB3-49E4-BE34-8A0598901AE4}"/>
          </ac:spMkLst>
        </pc:spChg>
        <pc:spChg chg="add del">
          <ac:chgData name="Kaare Erlend Jørgensen" userId="b3f6f962-a077-46b2-ad24-50394f11e875" providerId="ADAL" clId="{A10A4E00-544F-47B7-A419-A595634CD399}" dt="2023-09-11T08:41:31.182" v="32" actId="26606"/>
          <ac:spMkLst>
            <pc:docMk/>
            <pc:sldMk cId="2329682212" sldId="256"/>
            <ac:spMk id="15" creationId="{454F422E-435A-4694-BE6E-B4968E7981A3}"/>
          </ac:spMkLst>
        </pc:spChg>
        <pc:spChg chg="add del">
          <ac:chgData name="Kaare Erlend Jørgensen" userId="b3f6f962-a077-46b2-ad24-50394f11e875" providerId="ADAL" clId="{A10A4E00-544F-47B7-A419-A595634CD399}" dt="2023-09-11T08:41:31.182" v="32" actId="26606"/>
          <ac:spMkLst>
            <pc:docMk/>
            <pc:sldMk cId="2329682212" sldId="256"/>
            <ac:spMk id="16" creationId="{669E559C-09DA-4586-86C9-F3C05D9A08C9}"/>
          </ac:spMkLst>
        </pc:spChg>
        <pc:spChg chg="add del">
          <ac:chgData name="Kaare Erlend Jørgensen" userId="b3f6f962-a077-46b2-ad24-50394f11e875" providerId="ADAL" clId="{A10A4E00-544F-47B7-A419-A595634CD399}" dt="2023-09-11T08:41:31.182" v="32" actId="26606"/>
          <ac:spMkLst>
            <pc:docMk/>
            <pc:sldMk cId="2329682212" sldId="256"/>
            <ac:spMk id="17" creationId="{8ADE9F60-E2BA-44E6-8C5B-A51B19292E3F}"/>
          </ac:spMkLst>
        </pc:spChg>
        <pc:spChg chg="add">
          <ac:chgData name="Kaare Erlend Jørgensen" userId="b3f6f962-a077-46b2-ad24-50394f11e875" providerId="ADAL" clId="{A10A4E00-544F-47B7-A419-A595634CD399}" dt="2023-09-11T08:41:31.254" v="33" actId="26606"/>
          <ac:spMkLst>
            <pc:docMk/>
            <pc:sldMk cId="2329682212" sldId="256"/>
            <ac:spMk id="24" creationId="{A9CCD9CD-49AE-3D3E-923B-81ECD3FBF75F}"/>
          </ac:spMkLst>
        </pc:spChg>
        <pc:picChg chg="add del">
          <ac:chgData name="Kaare Erlend Jørgensen" userId="b3f6f962-a077-46b2-ad24-50394f11e875" providerId="ADAL" clId="{A10A4E00-544F-47B7-A419-A595634CD399}" dt="2023-09-11T08:41:25.464" v="29" actId="26606"/>
          <ac:picMkLst>
            <pc:docMk/>
            <pc:sldMk cId="2329682212" sldId="256"/>
            <ac:picMk id="4" creationId="{1C776180-C7FE-110E-E285-28D01E129148}"/>
          </ac:picMkLst>
        </pc:picChg>
        <pc:picChg chg="add del">
          <ac:chgData name="Kaare Erlend Jørgensen" userId="b3f6f962-a077-46b2-ad24-50394f11e875" providerId="ADAL" clId="{A10A4E00-544F-47B7-A419-A595634CD399}" dt="2023-09-11T08:41:31.182" v="32" actId="26606"/>
          <ac:picMkLst>
            <pc:docMk/>
            <pc:sldMk cId="2329682212" sldId="256"/>
            <ac:picMk id="18" creationId="{A3FEE35D-211D-3AB4-A926-E70DA575E958}"/>
          </ac:picMkLst>
        </pc:picChg>
        <pc:picChg chg="add del">
          <ac:chgData name="Kaare Erlend Jørgensen" userId="b3f6f962-a077-46b2-ad24-50394f11e875" providerId="ADAL" clId="{A10A4E00-544F-47B7-A419-A595634CD399}" dt="2023-09-11T08:41:31.182" v="32" actId="26606"/>
          <ac:picMkLst>
            <pc:docMk/>
            <pc:sldMk cId="2329682212" sldId="256"/>
            <ac:picMk id="19" creationId="{02430862-1B4A-470B-8AD3-780215B67392}"/>
          </ac:picMkLst>
        </pc:picChg>
        <pc:picChg chg="add del">
          <ac:chgData name="Kaare Erlend Jørgensen" userId="b3f6f962-a077-46b2-ad24-50394f11e875" providerId="ADAL" clId="{A10A4E00-544F-47B7-A419-A595634CD399}" dt="2023-09-11T08:41:31.182" v="32" actId="26606"/>
          <ac:picMkLst>
            <pc:docMk/>
            <pc:sldMk cId="2329682212" sldId="256"/>
            <ac:picMk id="21" creationId="{B168F1C9-4999-4AA2-A916-26FD968681D6}"/>
          </ac:picMkLst>
        </pc:picChg>
        <pc:picChg chg="add">
          <ac:chgData name="Kaare Erlend Jørgensen" userId="b3f6f962-a077-46b2-ad24-50394f11e875" providerId="ADAL" clId="{A10A4E00-544F-47B7-A419-A595634CD399}" dt="2023-09-11T08:41:31.254" v="33" actId="26606"/>
          <ac:picMkLst>
            <pc:docMk/>
            <pc:sldMk cId="2329682212" sldId="256"/>
            <ac:picMk id="23" creationId="{E45A00ED-697D-04DE-A175-8B46304AF581}"/>
          </ac:picMkLst>
        </pc:picChg>
      </pc:sldChg>
      <pc:sldChg chg="addSp delSp modSp new mod modClrScheme chgLayout">
        <pc:chgData name="Kaare Erlend Jørgensen" userId="b3f6f962-a077-46b2-ad24-50394f11e875" providerId="ADAL" clId="{A10A4E00-544F-47B7-A419-A595634CD399}" dt="2023-09-11T08:46:26.415" v="120" actId="478"/>
        <pc:sldMkLst>
          <pc:docMk/>
          <pc:sldMk cId="1332324245" sldId="257"/>
        </pc:sldMkLst>
        <pc:spChg chg="mod">
          <ac:chgData name="Kaare Erlend Jørgensen" userId="b3f6f962-a077-46b2-ad24-50394f11e875" providerId="ADAL" clId="{A10A4E00-544F-47B7-A419-A595634CD399}" dt="2023-09-11T08:46:11.633" v="114" actId="27636"/>
          <ac:spMkLst>
            <pc:docMk/>
            <pc:sldMk cId="1332324245" sldId="257"/>
            <ac:spMk id="2" creationId="{90E2C4F9-155C-5E36-45F9-958C7BCCFEF8}"/>
          </ac:spMkLst>
        </pc:spChg>
        <pc:spChg chg="del">
          <ac:chgData name="Kaare Erlend Jørgensen" userId="b3f6f962-a077-46b2-ad24-50394f11e875" providerId="ADAL" clId="{A10A4E00-544F-47B7-A419-A595634CD399}" dt="2023-09-11T08:45:39.830" v="62" actId="26606"/>
          <ac:spMkLst>
            <pc:docMk/>
            <pc:sldMk cId="1332324245" sldId="257"/>
            <ac:spMk id="3" creationId="{40C0B344-ABBA-F38C-3583-33B09EEC8615}"/>
          </ac:spMkLst>
        </pc:spChg>
        <pc:spChg chg="add mod">
          <ac:chgData name="Kaare Erlend Jørgensen" userId="b3f6f962-a077-46b2-ad24-50394f11e875" providerId="ADAL" clId="{A10A4E00-544F-47B7-A419-A595634CD399}" dt="2023-09-11T08:46:16.993" v="118" actId="27636"/>
          <ac:spMkLst>
            <pc:docMk/>
            <pc:sldMk cId="1332324245" sldId="257"/>
            <ac:spMk id="9" creationId="{7604D864-A6BD-C75F-9B88-BAB58775ABDD}"/>
          </ac:spMkLst>
        </pc:spChg>
        <pc:spChg chg="add del mod">
          <ac:chgData name="Kaare Erlend Jørgensen" userId="b3f6f962-a077-46b2-ad24-50394f11e875" providerId="ADAL" clId="{A10A4E00-544F-47B7-A419-A595634CD399}" dt="2023-09-11T08:46:26.415" v="120" actId="478"/>
          <ac:spMkLst>
            <pc:docMk/>
            <pc:sldMk cId="1332324245" sldId="257"/>
            <ac:spMk id="11" creationId="{5CED8F93-89DF-C57A-C16D-ED6DB8A4ABD2}"/>
          </ac:spMkLst>
        </pc:spChg>
        <pc:spChg chg="add del mod">
          <ac:chgData name="Kaare Erlend Jørgensen" userId="b3f6f962-a077-46b2-ad24-50394f11e875" providerId="ADAL" clId="{A10A4E00-544F-47B7-A419-A595634CD399}" dt="2023-09-11T08:46:22.917" v="119" actId="478"/>
          <ac:spMkLst>
            <pc:docMk/>
            <pc:sldMk cId="1332324245" sldId="257"/>
            <ac:spMk id="13" creationId="{686A37D2-FCE1-13C6-0D6A-A5741404C749}"/>
          </ac:spMkLst>
        </pc:spChg>
        <pc:spChg chg="add mod">
          <ac:chgData name="Kaare Erlend Jørgensen" userId="b3f6f962-a077-46b2-ad24-50394f11e875" providerId="ADAL" clId="{A10A4E00-544F-47B7-A419-A595634CD399}" dt="2023-09-11T08:45:39.830" v="62" actId="26606"/>
          <ac:spMkLst>
            <pc:docMk/>
            <pc:sldMk cId="1332324245" sldId="257"/>
            <ac:spMk id="15" creationId="{5A26D70B-1C4A-C5CF-75A5-DB2CC5C418D7}"/>
          </ac:spMkLst>
        </pc:spChg>
        <pc:picChg chg="add">
          <ac:chgData name="Kaare Erlend Jørgensen" userId="b3f6f962-a077-46b2-ad24-50394f11e875" providerId="ADAL" clId="{A10A4E00-544F-47B7-A419-A595634CD399}" dt="2023-09-11T08:45:39.830" v="62" actId="26606"/>
          <ac:picMkLst>
            <pc:docMk/>
            <pc:sldMk cId="1332324245" sldId="257"/>
            <ac:picMk id="5" creationId="{145A446E-8714-CBDA-E885-A40AD3454C35}"/>
          </ac:picMkLst>
        </pc:picChg>
      </pc:sldChg>
      <pc:sldChg chg="addSp delSp modSp new mod modAnim">
        <pc:chgData name="Kaare Erlend Jørgensen" userId="b3f6f962-a077-46b2-ad24-50394f11e875" providerId="ADAL" clId="{A10A4E00-544F-47B7-A419-A595634CD399}" dt="2023-09-11T08:52:00.103" v="327" actId="14100"/>
        <pc:sldMkLst>
          <pc:docMk/>
          <pc:sldMk cId="1237782200" sldId="258"/>
        </pc:sldMkLst>
        <pc:spChg chg="mod">
          <ac:chgData name="Kaare Erlend Jørgensen" userId="b3f6f962-a077-46b2-ad24-50394f11e875" providerId="ADAL" clId="{A10A4E00-544F-47B7-A419-A595634CD399}" dt="2023-09-11T08:51:27.004" v="320" actId="26606"/>
          <ac:spMkLst>
            <pc:docMk/>
            <pc:sldMk cId="1237782200" sldId="258"/>
            <ac:spMk id="2" creationId="{EA679F9D-AFC7-A421-0E97-3D3FA1729F11}"/>
          </ac:spMkLst>
        </pc:spChg>
        <pc:spChg chg="mod">
          <ac:chgData name="Kaare Erlend Jørgensen" userId="b3f6f962-a077-46b2-ad24-50394f11e875" providerId="ADAL" clId="{A10A4E00-544F-47B7-A419-A595634CD399}" dt="2023-09-11T08:52:00.103" v="327" actId="14100"/>
          <ac:spMkLst>
            <pc:docMk/>
            <pc:sldMk cId="1237782200" sldId="258"/>
            <ac:spMk id="3" creationId="{522A46EB-F5CF-C242-DCF1-1C09E03F2A11}"/>
          </ac:spMkLst>
        </pc:spChg>
        <pc:spChg chg="add del mod">
          <ac:chgData name="Kaare Erlend Jørgensen" userId="b3f6f962-a077-46b2-ad24-50394f11e875" providerId="ADAL" clId="{A10A4E00-544F-47B7-A419-A595634CD399}" dt="2023-09-11T08:51:48.508" v="323" actId="478"/>
          <ac:spMkLst>
            <pc:docMk/>
            <pc:sldMk cId="1237782200" sldId="258"/>
            <ac:spMk id="8" creationId="{DCB82115-2368-6E44-41EB-ABCC2B8FB932}"/>
          </ac:spMkLst>
        </pc:spChg>
        <pc:spChg chg="add del">
          <ac:chgData name="Kaare Erlend Jørgensen" userId="b3f6f962-a077-46b2-ad24-50394f11e875" providerId="ADAL" clId="{A10A4E00-544F-47B7-A419-A595634CD399}" dt="2023-09-11T08:49:00.153" v="318" actId="26606"/>
          <ac:spMkLst>
            <pc:docMk/>
            <pc:sldMk cId="1237782200" sldId="258"/>
            <ac:spMk id="9" creationId="{DCB82115-2368-6E44-41EB-ABCC2B8FB932}"/>
          </ac:spMkLst>
        </pc:spChg>
        <pc:spChg chg="add del">
          <ac:chgData name="Kaare Erlend Jørgensen" userId="b3f6f962-a077-46b2-ad24-50394f11e875" providerId="ADAL" clId="{A10A4E00-544F-47B7-A419-A595634CD399}" dt="2023-09-11T08:51:42.143" v="322" actId="478"/>
          <ac:spMkLst>
            <pc:docMk/>
            <pc:sldMk cId="1237782200" sldId="258"/>
            <ac:spMk id="10" creationId="{B8D70A6C-BE99-E7A9-4EF7-0A2F588BEC0A}"/>
          </ac:spMkLst>
        </pc:spChg>
        <pc:spChg chg="add del">
          <ac:chgData name="Kaare Erlend Jørgensen" userId="b3f6f962-a077-46b2-ad24-50394f11e875" providerId="ADAL" clId="{A10A4E00-544F-47B7-A419-A595634CD399}" dt="2023-09-11T08:49:00.153" v="318" actId="26606"/>
          <ac:spMkLst>
            <pc:docMk/>
            <pc:sldMk cId="1237782200" sldId="258"/>
            <ac:spMk id="11" creationId="{B8D70A6C-BE99-E7A9-4EF7-0A2F588BEC0A}"/>
          </ac:spMkLst>
        </pc:spChg>
        <pc:spChg chg="add del">
          <ac:chgData name="Kaare Erlend Jørgensen" userId="b3f6f962-a077-46b2-ad24-50394f11e875" providerId="ADAL" clId="{A10A4E00-544F-47B7-A419-A595634CD399}" dt="2023-09-11T08:49:00.153" v="318" actId="26606"/>
          <ac:spMkLst>
            <pc:docMk/>
            <pc:sldMk cId="1237782200" sldId="258"/>
            <ac:spMk id="13" creationId="{8298AED6-FDA1-2358-192E-99EEAF6A8CB8}"/>
          </ac:spMkLst>
        </pc:spChg>
        <pc:spChg chg="add">
          <ac:chgData name="Kaare Erlend Jørgensen" userId="b3f6f962-a077-46b2-ad24-50394f11e875" providerId="ADAL" clId="{A10A4E00-544F-47B7-A419-A595634CD399}" dt="2023-09-11T08:51:27.004" v="320" actId="26606"/>
          <ac:spMkLst>
            <pc:docMk/>
            <pc:sldMk cId="1237782200" sldId="258"/>
            <ac:spMk id="15" creationId="{8298AED6-FDA1-2358-192E-99EEAF6A8CB8}"/>
          </ac:spMkLst>
        </pc:spChg>
        <pc:picChg chg="add del">
          <ac:chgData name="Kaare Erlend Jørgensen" userId="b3f6f962-a077-46b2-ad24-50394f11e875" providerId="ADAL" clId="{A10A4E00-544F-47B7-A419-A595634CD399}" dt="2023-09-11T08:49:00.153" v="318" actId="26606"/>
          <ac:picMkLst>
            <pc:docMk/>
            <pc:sldMk cId="1237782200" sldId="258"/>
            <ac:picMk id="5" creationId="{E594E857-5665-75C3-0076-316D62C3F70F}"/>
          </ac:picMkLst>
        </pc:picChg>
        <pc:picChg chg="add mod">
          <ac:chgData name="Kaare Erlend Jørgensen" userId="b3f6f962-a077-46b2-ad24-50394f11e875" providerId="ADAL" clId="{A10A4E00-544F-47B7-A419-A595634CD399}" dt="2023-09-11T08:51:27.004" v="320" actId="26606"/>
          <ac:picMkLst>
            <pc:docMk/>
            <pc:sldMk cId="1237782200" sldId="258"/>
            <ac:picMk id="6" creationId="{BCF8A5C9-AA6E-0D5E-E911-5E4679741F5A}"/>
          </ac:picMkLst>
        </pc:picChg>
      </pc:sldChg>
      <pc:sldChg chg="addSp modSp new mod modAnim">
        <pc:chgData name="Kaare Erlend Jørgensen" userId="b3f6f962-a077-46b2-ad24-50394f11e875" providerId="ADAL" clId="{A10A4E00-544F-47B7-A419-A595634CD399}" dt="2023-09-11T08:55:41.673" v="524"/>
        <pc:sldMkLst>
          <pc:docMk/>
          <pc:sldMk cId="418764323" sldId="259"/>
        </pc:sldMkLst>
        <pc:spChg chg="mod">
          <ac:chgData name="Kaare Erlend Jørgensen" userId="b3f6f962-a077-46b2-ad24-50394f11e875" providerId="ADAL" clId="{A10A4E00-544F-47B7-A419-A595634CD399}" dt="2023-09-11T08:55:22.473" v="519" actId="1076"/>
          <ac:spMkLst>
            <pc:docMk/>
            <pc:sldMk cId="418764323" sldId="259"/>
            <ac:spMk id="2" creationId="{747586FD-711E-3D06-A349-9E37289C04AB}"/>
          </ac:spMkLst>
        </pc:spChg>
        <pc:spChg chg="mod">
          <ac:chgData name="Kaare Erlend Jørgensen" userId="b3f6f962-a077-46b2-ad24-50394f11e875" providerId="ADAL" clId="{A10A4E00-544F-47B7-A419-A595634CD399}" dt="2023-09-11T08:55:28.035" v="522" actId="27636"/>
          <ac:spMkLst>
            <pc:docMk/>
            <pc:sldMk cId="418764323" sldId="259"/>
            <ac:spMk id="3" creationId="{FCD7B609-AB31-D66C-40C2-2E9F3A04BCD5}"/>
          </ac:spMkLst>
        </pc:spChg>
        <pc:spChg chg="add mod">
          <ac:chgData name="Kaare Erlend Jørgensen" userId="b3f6f962-a077-46b2-ad24-50394f11e875" providerId="ADAL" clId="{A10A4E00-544F-47B7-A419-A595634CD399}" dt="2023-09-11T08:55:08.687" v="513" actId="26606"/>
          <ac:spMkLst>
            <pc:docMk/>
            <pc:sldMk cId="418764323" sldId="259"/>
            <ac:spMk id="9" creationId="{DCB82115-2368-6E44-41EB-ABCC2B8FB932}"/>
          </ac:spMkLst>
        </pc:spChg>
        <pc:spChg chg="add mod">
          <ac:chgData name="Kaare Erlend Jørgensen" userId="b3f6f962-a077-46b2-ad24-50394f11e875" providerId="ADAL" clId="{A10A4E00-544F-47B7-A419-A595634CD399}" dt="2023-09-11T08:55:08.687" v="513" actId="26606"/>
          <ac:spMkLst>
            <pc:docMk/>
            <pc:sldMk cId="418764323" sldId="259"/>
            <ac:spMk id="11" creationId="{B8D70A6C-BE99-E7A9-4EF7-0A2F588BEC0A}"/>
          </ac:spMkLst>
        </pc:spChg>
        <pc:spChg chg="add mod">
          <ac:chgData name="Kaare Erlend Jørgensen" userId="b3f6f962-a077-46b2-ad24-50394f11e875" providerId="ADAL" clId="{A10A4E00-544F-47B7-A419-A595634CD399}" dt="2023-09-11T08:55:08.687" v="513" actId="26606"/>
          <ac:spMkLst>
            <pc:docMk/>
            <pc:sldMk cId="418764323" sldId="259"/>
            <ac:spMk id="13" creationId="{8298AED6-FDA1-2358-192E-99EEAF6A8CB8}"/>
          </ac:spMkLst>
        </pc:spChg>
        <pc:picChg chg="add mod ord">
          <ac:chgData name="Kaare Erlend Jørgensen" userId="b3f6f962-a077-46b2-ad24-50394f11e875" providerId="ADAL" clId="{A10A4E00-544F-47B7-A419-A595634CD399}" dt="2023-09-11T08:55:12.445" v="514" actId="14100"/>
          <ac:picMkLst>
            <pc:docMk/>
            <pc:sldMk cId="418764323" sldId="259"/>
            <ac:picMk id="5" creationId="{BC287F1E-CFF1-6CCB-EBFD-9467772E9C4E}"/>
          </ac:picMkLst>
        </pc:picChg>
      </pc:sldChg>
      <pc:sldChg chg="addSp modSp new mod modAnim">
        <pc:chgData name="Kaare Erlend Jørgensen" userId="b3f6f962-a077-46b2-ad24-50394f11e875" providerId="ADAL" clId="{A10A4E00-544F-47B7-A419-A595634CD399}" dt="2023-09-11T09:00:42.028" v="683"/>
        <pc:sldMkLst>
          <pc:docMk/>
          <pc:sldMk cId="4252848430" sldId="260"/>
        </pc:sldMkLst>
        <pc:spChg chg="mod">
          <ac:chgData name="Kaare Erlend Jørgensen" userId="b3f6f962-a077-46b2-ad24-50394f11e875" providerId="ADAL" clId="{A10A4E00-544F-47B7-A419-A595634CD399}" dt="2023-09-11T08:56:12.802" v="549" actId="20577"/>
          <ac:spMkLst>
            <pc:docMk/>
            <pc:sldMk cId="4252848430" sldId="260"/>
            <ac:spMk id="2" creationId="{FE4BC35D-9494-F24B-9C00-30D481AB904F}"/>
          </ac:spMkLst>
        </pc:spChg>
        <pc:spChg chg="mod">
          <ac:chgData name="Kaare Erlend Jørgensen" userId="b3f6f962-a077-46b2-ad24-50394f11e875" providerId="ADAL" clId="{A10A4E00-544F-47B7-A419-A595634CD399}" dt="2023-09-11T08:58:18.437" v="624" actId="14100"/>
          <ac:spMkLst>
            <pc:docMk/>
            <pc:sldMk cId="4252848430" sldId="260"/>
            <ac:spMk id="3" creationId="{FE6A59E2-8C45-4F6A-9A8B-E7297400DA5C}"/>
          </ac:spMkLst>
        </pc:spChg>
        <pc:spChg chg="add mod">
          <ac:chgData name="Kaare Erlend Jørgensen" userId="b3f6f962-a077-46b2-ad24-50394f11e875" providerId="ADAL" clId="{A10A4E00-544F-47B7-A419-A595634CD399}" dt="2023-09-11T09:00:13.886" v="679" actId="14100"/>
          <ac:spMkLst>
            <pc:docMk/>
            <pc:sldMk cId="4252848430" sldId="260"/>
            <ac:spMk id="4" creationId="{52A9362C-951B-A9AB-28EF-C0C15805C597}"/>
          </ac:spMkLst>
        </pc:spChg>
      </pc:sldChg>
      <pc:sldChg chg="addSp modSp new mod modAnim">
        <pc:chgData name="Kaare Erlend Jørgensen" userId="b3f6f962-a077-46b2-ad24-50394f11e875" providerId="ADAL" clId="{A10A4E00-544F-47B7-A419-A595634CD399}" dt="2023-09-11T19:04:00.227" v="1359"/>
        <pc:sldMkLst>
          <pc:docMk/>
          <pc:sldMk cId="1292675373" sldId="261"/>
        </pc:sldMkLst>
        <pc:spChg chg="mod">
          <ac:chgData name="Kaare Erlend Jørgensen" userId="b3f6f962-a077-46b2-ad24-50394f11e875" providerId="ADAL" clId="{A10A4E00-544F-47B7-A419-A595634CD399}" dt="2023-09-11T09:01:26.226" v="714" actId="20577"/>
          <ac:spMkLst>
            <pc:docMk/>
            <pc:sldMk cId="1292675373" sldId="261"/>
            <ac:spMk id="2" creationId="{599B3827-5D0D-9967-5DE8-133031400737}"/>
          </ac:spMkLst>
        </pc:spChg>
        <pc:spChg chg="mod">
          <ac:chgData name="Kaare Erlend Jørgensen" userId="b3f6f962-a077-46b2-ad24-50394f11e875" providerId="ADAL" clId="{A10A4E00-544F-47B7-A419-A595634CD399}" dt="2023-09-11T19:03:33.359" v="1353" actId="1076"/>
          <ac:spMkLst>
            <pc:docMk/>
            <pc:sldMk cId="1292675373" sldId="261"/>
            <ac:spMk id="3" creationId="{5B4A9BAF-7CD6-DE28-6989-E95F5436AA0A}"/>
          </ac:spMkLst>
        </pc:spChg>
        <pc:picChg chg="add mod">
          <ac:chgData name="Kaare Erlend Jørgensen" userId="b3f6f962-a077-46b2-ad24-50394f11e875" providerId="ADAL" clId="{A10A4E00-544F-47B7-A419-A595634CD399}" dt="2023-09-11T19:03:37.983" v="1354" actId="14100"/>
          <ac:picMkLst>
            <pc:docMk/>
            <pc:sldMk cId="1292675373" sldId="261"/>
            <ac:picMk id="1026" creationId="{AFF6A95B-2475-5A16-B2E6-BEE3757533F2}"/>
          </ac:picMkLst>
        </pc:picChg>
      </pc:sldChg>
      <pc:sldChg chg="addSp delSp modSp new mod modAnim">
        <pc:chgData name="Kaare Erlend Jørgensen" userId="b3f6f962-a077-46b2-ad24-50394f11e875" providerId="ADAL" clId="{A10A4E00-544F-47B7-A419-A595634CD399}" dt="2023-09-11T19:05:35.714" v="1366"/>
        <pc:sldMkLst>
          <pc:docMk/>
          <pc:sldMk cId="3350778830" sldId="262"/>
        </pc:sldMkLst>
        <pc:spChg chg="mod">
          <ac:chgData name="Kaare Erlend Jørgensen" userId="b3f6f962-a077-46b2-ad24-50394f11e875" providerId="ADAL" clId="{A10A4E00-544F-47B7-A419-A595634CD399}" dt="2023-09-11T19:05:07.641" v="1361" actId="26606"/>
          <ac:spMkLst>
            <pc:docMk/>
            <pc:sldMk cId="3350778830" sldId="262"/>
            <ac:spMk id="2" creationId="{C8EA1B28-3BEF-BC99-DD69-AF6B40BF199A}"/>
          </ac:spMkLst>
        </pc:spChg>
        <pc:spChg chg="mod ord">
          <ac:chgData name="Kaare Erlend Jørgensen" userId="b3f6f962-a077-46b2-ad24-50394f11e875" providerId="ADAL" clId="{A10A4E00-544F-47B7-A419-A595634CD399}" dt="2023-09-11T19:05:26.385" v="1365" actId="20577"/>
          <ac:spMkLst>
            <pc:docMk/>
            <pc:sldMk cId="3350778830" sldId="262"/>
            <ac:spMk id="3" creationId="{C6E82248-57C7-1D8D-11B6-8AE8C3331FF2}"/>
          </ac:spMkLst>
        </pc:spChg>
        <pc:spChg chg="add del">
          <ac:chgData name="Kaare Erlend Jørgensen" userId="b3f6f962-a077-46b2-ad24-50394f11e875" providerId="ADAL" clId="{A10A4E00-544F-47B7-A419-A595634CD399}" dt="2023-09-11T18:58:17.365" v="1340" actId="26606"/>
          <ac:spMkLst>
            <pc:docMk/>
            <pc:sldMk cId="3350778830" sldId="262"/>
            <ac:spMk id="10" creationId="{BB22FCC8-3D16-52CB-A015-ACB8A32E3382}"/>
          </ac:spMkLst>
        </pc:spChg>
        <pc:spChg chg="add del">
          <ac:chgData name="Kaare Erlend Jørgensen" userId="b3f6f962-a077-46b2-ad24-50394f11e875" providerId="ADAL" clId="{A10A4E00-544F-47B7-A419-A595634CD399}" dt="2023-09-11T18:58:17.365" v="1340" actId="26606"/>
          <ac:spMkLst>
            <pc:docMk/>
            <pc:sldMk cId="3350778830" sldId="262"/>
            <ac:spMk id="12" creationId="{4E5B1C64-FD06-E3C4-820E-5E735062F413}"/>
          </ac:spMkLst>
        </pc:spChg>
        <pc:spChg chg="add del">
          <ac:chgData name="Kaare Erlend Jørgensen" userId="b3f6f962-a077-46b2-ad24-50394f11e875" providerId="ADAL" clId="{A10A4E00-544F-47B7-A419-A595634CD399}" dt="2023-09-11T18:58:17.365" v="1340" actId="26606"/>
          <ac:spMkLst>
            <pc:docMk/>
            <pc:sldMk cId="3350778830" sldId="262"/>
            <ac:spMk id="14" creationId="{1371EB49-634B-3460-68CA-8802A91D801C}"/>
          </ac:spMkLst>
        </pc:spChg>
        <pc:spChg chg="add">
          <ac:chgData name="Kaare Erlend Jørgensen" userId="b3f6f962-a077-46b2-ad24-50394f11e875" providerId="ADAL" clId="{A10A4E00-544F-47B7-A419-A595634CD399}" dt="2023-09-11T19:05:07.641" v="1361" actId="26606"/>
          <ac:spMkLst>
            <pc:docMk/>
            <pc:sldMk cId="3350778830" sldId="262"/>
            <ac:spMk id="2055" creationId="{3CCAB4BC-E2BC-1372-D87E-83E08DB16AB4}"/>
          </ac:spMkLst>
        </pc:spChg>
        <pc:spChg chg="add">
          <ac:chgData name="Kaare Erlend Jørgensen" userId="b3f6f962-a077-46b2-ad24-50394f11e875" providerId="ADAL" clId="{A10A4E00-544F-47B7-A419-A595634CD399}" dt="2023-09-11T19:05:07.641" v="1361" actId="26606"/>
          <ac:spMkLst>
            <pc:docMk/>
            <pc:sldMk cId="3350778830" sldId="262"/>
            <ac:spMk id="2057" creationId="{ECCF5871-E347-6A2B-CA34-7B3C5059C9FF}"/>
          </ac:spMkLst>
        </pc:spChg>
        <pc:spChg chg="add">
          <ac:chgData name="Kaare Erlend Jørgensen" userId="b3f6f962-a077-46b2-ad24-50394f11e875" providerId="ADAL" clId="{A10A4E00-544F-47B7-A419-A595634CD399}" dt="2023-09-11T19:05:07.641" v="1361" actId="26606"/>
          <ac:spMkLst>
            <pc:docMk/>
            <pc:sldMk cId="3350778830" sldId="262"/>
            <ac:spMk id="2059" creationId="{B2EABF23-AD68-813D-C200-7F5F0874C54C}"/>
          </ac:spMkLst>
        </pc:spChg>
        <pc:picChg chg="add del mod">
          <ac:chgData name="Kaare Erlend Jørgensen" userId="b3f6f962-a077-46b2-ad24-50394f11e875" providerId="ADAL" clId="{A10A4E00-544F-47B7-A419-A595634CD399}" dt="2023-09-11T18:58:18.278" v="1341" actId="931"/>
          <ac:picMkLst>
            <pc:docMk/>
            <pc:sldMk cId="3350778830" sldId="262"/>
            <ac:picMk id="5" creationId="{7C019B02-DA87-0DE2-D1B2-6007FEC94A41}"/>
          </ac:picMkLst>
        </pc:picChg>
        <pc:picChg chg="add mod">
          <ac:chgData name="Kaare Erlend Jørgensen" userId="b3f6f962-a077-46b2-ad24-50394f11e875" providerId="ADAL" clId="{A10A4E00-544F-47B7-A419-A595634CD399}" dt="2023-09-11T19:05:07.641" v="1361" actId="26606"/>
          <ac:picMkLst>
            <pc:docMk/>
            <pc:sldMk cId="3350778830" sldId="262"/>
            <ac:picMk id="2050" creationId="{CA1A8046-1E0C-52D7-4CFF-054208CB7C68}"/>
          </ac:picMkLst>
        </pc:picChg>
      </pc:sldChg>
      <pc:sldChg chg="modSp new mod modAnim">
        <pc:chgData name="Kaare Erlend Jørgensen" userId="b3f6f962-a077-46b2-ad24-50394f11e875" providerId="ADAL" clId="{A10A4E00-544F-47B7-A419-A595634CD399}" dt="2023-09-11T09:21:25.975" v="1278"/>
        <pc:sldMkLst>
          <pc:docMk/>
          <pc:sldMk cId="1030845051" sldId="263"/>
        </pc:sldMkLst>
        <pc:spChg chg="mod">
          <ac:chgData name="Kaare Erlend Jørgensen" userId="b3f6f962-a077-46b2-ad24-50394f11e875" providerId="ADAL" clId="{A10A4E00-544F-47B7-A419-A595634CD399}" dt="2023-09-11T09:17:06.369" v="1175" actId="20577"/>
          <ac:spMkLst>
            <pc:docMk/>
            <pc:sldMk cId="1030845051" sldId="263"/>
            <ac:spMk id="2" creationId="{D33E7E89-E434-591C-0002-05AA43AF4351}"/>
          </ac:spMkLst>
        </pc:spChg>
        <pc:spChg chg="mod">
          <ac:chgData name="Kaare Erlend Jørgensen" userId="b3f6f962-a077-46b2-ad24-50394f11e875" providerId="ADAL" clId="{A10A4E00-544F-47B7-A419-A595634CD399}" dt="2023-09-11T09:21:13.031" v="1276" actId="403"/>
          <ac:spMkLst>
            <pc:docMk/>
            <pc:sldMk cId="1030845051" sldId="263"/>
            <ac:spMk id="3" creationId="{A3955BE2-FF11-DA3E-A126-BA789D969A95}"/>
          </ac:spMkLst>
        </pc:spChg>
      </pc:sldChg>
      <pc:sldChg chg="addSp modSp new mod modAnim">
        <pc:chgData name="Kaare Erlend Jørgensen" userId="b3f6f962-a077-46b2-ad24-50394f11e875" providerId="ADAL" clId="{A10A4E00-544F-47B7-A419-A595634CD399}" dt="2023-09-11T19:44:52.077" v="1520" actId="403"/>
        <pc:sldMkLst>
          <pc:docMk/>
          <pc:sldMk cId="3284593845" sldId="264"/>
        </pc:sldMkLst>
        <pc:spChg chg="mod">
          <ac:chgData name="Kaare Erlend Jørgensen" userId="b3f6f962-a077-46b2-ad24-50394f11e875" providerId="ADAL" clId="{A10A4E00-544F-47B7-A419-A595634CD399}" dt="2023-09-11T19:44:23.610" v="1513" actId="26606"/>
          <ac:spMkLst>
            <pc:docMk/>
            <pc:sldMk cId="3284593845" sldId="264"/>
            <ac:spMk id="2" creationId="{F77C10BE-44E8-7EAB-CADD-0C4A7177B0A2}"/>
          </ac:spMkLst>
        </pc:spChg>
        <pc:spChg chg="mod ord">
          <ac:chgData name="Kaare Erlend Jørgensen" userId="b3f6f962-a077-46b2-ad24-50394f11e875" providerId="ADAL" clId="{A10A4E00-544F-47B7-A419-A595634CD399}" dt="2023-09-11T19:44:52.077" v="1520" actId="403"/>
          <ac:spMkLst>
            <pc:docMk/>
            <pc:sldMk cId="3284593845" sldId="264"/>
            <ac:spMk id="3" creationId="{81E71A2C-F4D2-5D6F-114C-B9842E89A96C}"/>
          </ac:spMkLst>
        </pc:spChg>
        <pc:spChg chg="add">
          <ac:chgData name="Kaare Erlend Jørgensen" userId="b3f6f962-a077-46b2-ad24-50394f11e875" providerId="ADAL" clId="{A10A4E00-544F-47B7-A419-A595634CD399}" dt="2023-09-11T19:44:23.610" v="1513" actId="26606"/>
          <ac:spMkLst>
            <pc:docMk/>
            <pc:sldMk cId="3284593845" sldId="264"/>
            <ac:spMk id="3079" creationId="{0739465B-6EEF-985B-E659-61A3AB7AFA3F}"/>
          </ac:spMkLst>
        </pc:spChg>
        <pc:spChg chg="add">
          <ac:chgData name="Kaare Erlend Jørgensen" userId="b3f6f962-a077-46b2-ad24-50394f11e875" providerId="ADAL" clId="{A10A4E00-544F-47B7-A419-A595634CD399}" dt="2023-09-11T19:44:23.610" v="1513" actId="26606"/>
          <ac:spMkLst>
            <pc:docMk/>
            <pc:sldMk cId="3284593845" sldId="264"/>
            <ac:spMk id="3081" creationId="{B6812393-E219-F88F-C5C2-82EDFDADFECD}"/>
          </ac:spMkLst>
        </pc:spChg>
        <pc:spChg chg="add">
          <ac:chgData name="Kaare Erlend Jørgensen" userId="b3f6f962-a077-46b2-ad24-50394f11e875" providerId="ADAL" clId="{A10A4E00-544F-47B7-A419-A595634CD399}" dt="2023-09-11T19:44:23.610" v="1513" actId="26606"/>
          <ac:spMkLst>
            <pc:docMk/>
            <pc:sldMk cId="3284593845" sldId="264"/>
            <ac:spMk id="3083" creationId="{B179EB45-C377-8BA9-E8BD-FA46C7383814}"/>
          </ac:spMkLst>
        </pc:spChg>
        <pc:picChg chg="add mod">
          <ac:chgData name="Kaare Erlend Jørgensen" userId="b3f6f962-a077-46b2-ad24-50394f11e875" providerId="ADAL" clId="{A10A4E00-544F-47B7-A419-A595634CD399}" dt="2023-09-11T19:44:36.502" v="1516" actId="1076"/>
          <ac:picMkLst>
            <pc:docMk/>
            <pc:sldMk cId="3284593845" sldId="264"/>
            <ac:picMk id="3074" creationId="{D3A4722B-2384-5538-10F3-B3E3AFCAC426}"/>
          </ac:picMkLst>
        </pc:picChg>
      </pc:sldChg>
      <pc:sldChg chg="modSp new mod">
        <pc:chgData name="Kaare Erlend Jørgensen" userId="b3f6f962-a077-46b2-ad24-50394f11e875" providerId="ADAL" clId="{A10A4E00-544F-47B7-A419-A595634CD399}" dt="2023-09-11T18:58:24.013" v="1346" actId="403"/>
        <pc:sldMkLst>
          <pc:docMk/>
          <pc:sldMk cId="3541184921" sldId="265"/>
        </pc:sldMkLst>
        <pc:spChg chg="mod">
          <ac:chgData name="Kaare Erlend Jørgensen" userId="b3f6f962-a077-46b2-ad24-50394f11e875" providerId="ADAL" clId="{A10A4E00-544F-47B7-A419-A595634CD399}" dt="2023-09-11T18:55:40.478" v="1335" actId="20577"/>
          <ac:spMkLst>
            <pc:docMk/>
            <pc:sldMk cId="3541184921" sldId="265"/>
            <ac:spMk id="2" creationId="{6B8DC3B2-8335-52DB-CAC6-44465797246B}"/>
          </ac:spMkLst>
        </pc:spChg>
        <pc:spChg chg="mod">
          <ac:chgData name="Kaare Erlend Jørgensen" userId="b3f6f962-a077-46b2-ad24-50394f11e875" providerId="ADAL" clId="{A10A4E00-544F-47B7-A419-A595634CD399}" dt="2023-09-11T18:58:24.013" v="1346" actId="403"/>
          <ac:spMkLst>
            <pc:docMk/>
            <pc:sldMk cId="3541184921" sldId="265"/>
            <ac:spMk id="3" creationId="{32A00668-2F26-D3F5-97BE-09A4941BFA04}"/>
          </ac:spMkLst>
        </pc:spChg>
      </pc:sldChg>
      <pc:sldChg chg="addSp delSp modSp new mod">
        <pc:chgData name="Kaare Erlend Jørgensen" userId="b3f6f962-a077-46b2-ad24-50394f11e875" providerId="ADAL" clId="{A10A4E00-544F-47B7-A419-A595634CD399}" dt="2023-09-11T19:08:40.537" v="1408" actId="14100"/>
        <pc:sldMkLst>
          <pc:docMk/>
          <pc:sldMk cId="107300375" sldId="266"/>
        </pc:sldMkLst>
        <pc:spChg chg="mod">
          <ac:chgData name="Kaare Erlend Jørgensen" userId="b3f6f962-a077-46b2-ad24-50394f11e875" providerId="ADAL" clId="{A10A4E00-544F-47B7-A419-A595634CD399}" dt="2023-09-11T19:08:40.537" v="1408" actId="14100"/>
          <ac:spMkLst>
            <pc:docMk/>
            <pc:sldMk cId="107300375" sldId="266"/>
            <ac:spMk id="2" creationId="{E996FE06-10CC-BE52-461D-12C5C894BB1D}"/>
          </ac:spMkLst>
        </pc:spChg>
        <pc:spChg chg="del">
          <ac:chgData name="Kaare Erlend Jørgensen" userId="b3f6f962-a077-46b2-ad24-50394f11e875" providerId="ADAL" clId="{A10A4E00-544F-47B7-A419-A595634CD399}" dt="2023-09-11T19:07:31.094" v="1399" actId="22"/>
          <ac:spMkLst>
            <pc:docMk/>
            <pc:sldMk cId="107300375" sldId="266"/>
            <ac:spMk id="3" creationId="{1254C4EE-A74D-D46A-934C-710758AC143E}"/>
          </ac:spMkLst>
        </pc:spChg>
        <pc:spChg chg="add del mod">
          <ac:chgData name="Kaare Erlend Jørgensen" userId="b3f6f962-a077-46b2-ad24-50394f11e875" providerId="ADAL" clId="{A10A4E00-544F-47B7-A419-A595634CD399}" dt="2023-09-11T19:08:24.139" v="1405" actId="26606"/>
          <ac:spMkLst>
            <pc:docMk/>
            <pc:sldMk cId="107300375" sldId="266"/>
            <ac:spMk id="7" creationId="{AF9D561C-2740-17C5-7C1A-A41B8812A898}"/>
          </ac:spMkLst>
        </pc:spChg>
        <pc:spChg chg="add">
          <ac:chgData name="Kaare Erlend Jørgensen" userId="b3f6f962-a077-46b2-ad24-50394f11e875" providerId="ADAL" clId="{A10A4E00-544F-47B7-A419-A595634CD399}" dt="2023-09-11T19:08:24.139" v="1405" actId="26606"/>
          <ac:spMkLst>
            <pc:docMk/>
            <pc:sldMk cId="107300375" sldId="266"/>
            <ac:spMk id="14" creationId="{0739465B-6EEF-985B-E659-61A3AB7AFA3F}"/>
          </ac:spMkLst>
        </pc:spChg>
        <pc:spChg chg="add del">
          <ac:chgData name="Kaare Erlend Jørgensen" userId="b3f6f962-a077-46b2-ad24-50394f11e875" providerId="ADAL" clId="{A10A4E00-544F-47B7-A419-A595634CD399}" dt="2023-09-11T19:08:34.770" v="1406" actId="478"/>
          <ac:spMkLst>
            <pc:docMk/>
            <pc:sldMk cId="107300375" sldId="266"/>
            <ac:spMk id="16" creationId="{7281E4BB-E45D-0EA5-87E2-1A6A57489F18}"/>
          </ac:spMkLst>
        </pc:spChg>
        <pc:spChg chg="add">
          <ac:chgData name="Kaare Erlend Jørgensen" userId="b3f6f962-a077-46b2-ad24-50394f11e875" providerId="ADAL" clId="{A10A4E00-544F-47B7-A419-A595634CD399}" dt="2023-09-11T19:08:24.139" v="1405" actId="26606"/>
          <ac:spMkLst>
            <pc:docMk/>
            <pc:sldMk cId="107300375" sldId="266"/>
            <ac:spMk id="18" creationId="{B6812393-E219-F88F-C5C2-82EDFDADFECD}"/>
          </ac:spMkLst>
        </pc:spChg>
        <pc:spChg chg="add">
          <ac:chgData name="Kaare Erlend Jørgensen" userId="b3f6f962-a077-46b2-ad24-50394f11e875" providerId="ADAL" clId="{A10A4E00-544F-47B7-A419-A595634CD399}" dt="2023-09-11T19:08:24.139" v="1405" actId="26606"/>
          <ac:spMkLst>
            <pc:docMk/>
            <pc:sldMk cId="107300375" sldId="266"/>
            <ac:spMk id="20" creationId="{B179EB45-C377-8BA9-E8BD-FA46C7383814}"/>
          </ac:spMkLst>
        </pc:spChg>
        <pc:picChg chg="add del mod ord">
          <ac:chgData name="Kaare Erlend Jørgensen" userId="b3f6f962-a077-46b2-ad24-50394f11e875" providerId="ADAL" clId="{A10A4E00-544F-47B7-A419-A595634CD399}" dt="2023-09-11T19:08:12.498" v="1403" actId="478"/>
          <ac:picMkLst>
            <pc:docMk/>
            <pc:sldMk cId="107300375" sldId="266"/>
            <ac:picMk id="5" creationId="{C50DE436-66D6-8B86-25CE-1DE313769392}"/>
          </ac:picMkLst>
        </pc:picChg>
        <pc:picChg chg="add mod">
          <ac:chgData name="Kaare Erlend Jørgensen" userId="b3f6f962-a077-46b2-ad24-50394f11e875" providerId="ADAL" clId="{A10A4E00-544F-47B7-A419-A595634CD399}" dt="2023-09-11T19:08:24.139" v="1405" actId="26606"/>
          <ac:picMkLst>
            <pc:docMk/>
            <pc:sldMk cId="107300375" sldId="266"/>
            <ac:picMk id="9" creationId="{9E57FD78-A477-B52E-AEA1-95FBDF5F7558}"/>
          </ac:picMkLst>
        </pc:picChg>
      </pc:sldChg>
      <pc:sldChg chg="addSp delSp modSp new mod modAnim">
        <pc:chgData name="Kaare Erlend Jørgensen" userId="b3f6f962-a077-46b2-ad24-50394f11e875" providerId="ADAL" clId="{A10A4E00-544F-47B7-A419-A595634CD399}" dt="2023-09-11T19:55:27.733" v="1816"/>
        <pc:sldMkLst>
          <pc:docMk/>
          <pc:sldMk cId="1664682360" sldId="267"/>
        </pc:sldMkLst>
        <pc:spChg chg="mod">
          <ac:chgData name="Kaare Erlend Jørgensen" userId="b3f6f962-a077-46b2-ad24-50394f11e875" providerId="ADAL" clId="{A10A4E00-544F-47B7-A419-A595634CD399}" dt="2023-09-11T19:47:19.700" v="1547" actId="20577"/>
          <ac:spMkLst>
            <pc:docMk/>
            <pc:sldMk cId="1664682360" sldId="267"/>
            <ac:spMk id="2" creationId="{18151608-3A54-46EE-0E4E-2B5E0AB98FB9}"/>
          </ac:spMkLst>
        </pc:spChg>
        <pc:spChg chg="mod">
          <ac:chgData name="Kaare Erlend Jørgensen" userId="b3f6f962-a077-46b2-ad24-50394f11e875" providerId="ADAL" clId="{A10A4E00-544F-47B7-A419-A595634CD399}" dt="2023-09-11T19:53:25.144" v="1798" actId="20577"/>
          <ac:spMkLst>
            <pc:docMk/>
            <pc:sldMk cId="1664682360" sldId="267"/>
            <ac:spMk id="3" creationId="{8A936615-6CCD-4235-E916-024749080753}"/>
          </ac:spMkLst>
        </pc:spChg>
        <pc:spChg chg="add del">
          <ac:chgData name="Kaare Erlend Jørgensen" userId="b3f6f962-a077-46b2-ad24-50394f11e875" providerId="ADAL" clId="{A10A4E00-544F-47B7-A419-A595634CD399}" dt="2023-09-11T19:51:46.072" v="1752"/>
          <ac:spMkLst>
            <pc:docMk/>
            <pc:sldMk cId="1664682360" sldId="267"/>
            <ac:spMk id="4" creationId="{A3822BE7-9152-4580-C102-C0CF148E48B1}"/>
          </ac:spMkLst>
        </pc:spChg>
        <pc:spChg chg="add mod">
          <ac:chgData name="Kaare Erlend Jørgensen" userId="b3f6f962-a077-46b2-ad24-50394f11e875" providerId="ADAL" clId="{A10A4E00-544F-47B7-A419-A595634CD399}" dt="2023-09-11T19:55:16.715" v="1814" actId="1076"/>
          <ac:spMkLst>
            <pc:docMk/>
            <pc:sldMk cId="1664682360" sldId="267"/>
            <ac:spMk id="5" creationId="{95041AE6-8B71-6328-8213-1716C036EC6D}"/>
          </ac:spMkLst>
        </pc:spChg>
      </pc:sldChg>
      <pc:sldChg chg="new del">
        <pc:chgData name="Kaare Erlend Jørgensen" userId="b3f6f962-a077-46b2-ad24-50394f11e875" providerId="ADAL" clId="{A10A4E00-544F-47B7-A419-A595634CD399}" dt="2023-09-11T19:09:09.299" v="1410" actId="47"/>
        <pc:sldMkLst>
          <pc:docMk/>
          <pc:sldMk cId="3913884459" sldId="267"/>
        </pc:sldMkLst>
      </pc:sldChg>
      <pc:sldChg chg="modSp new mod">
        <pc:chgData name="Kaare Erlend Jørgensen" userId="b3f6f962-a077-46b2-ad24-50394f11e875" providerId="ADAL" clId="{A10A4E00-544F-47B7-A419-A595634CD399}" dt="2023-09-11T20:13:31.555" v="2089" actId="20577"/>
        <pc:sldMkLst>
          <pc:docMk/>
          <pc:sldMk cId="944697036" sldId="268"/>
        </pc:sldMkLst>
        <pc:spChg chg="mod">
          <ac:chgData name="Kaare Erlend Jørgensen" userId="b3f6f962-a077-46b2-ad24-50394f11e875" providerId="ADAL" clId="{A10A4E00-544F-47B7-A419-A595634CD399}" dt="2023-09-11T19:56:00.239" v="1877" actId="404"/>
          <ac:spMkLst>
            <pc:docMk/>
            <pc:sldMk cId="944697036" sldId="268"/>
            <ac:spMk id="2" creationId="{A3388FC5-AF01-8F32-C241-EABD83754F50}"/>
          </ac:spMkLst>
        </pc:spChg>
        <pc:spChg chg="mod">
          <ac:chgData name="Kaare Erlend Jørgensen" userId="b3f6f962-a077-46b2-ad24-50394f11e875" providerId="ADAL" clId="{A10A4E00-544F-47B7-A419-A595634CD399}" dt="2023-09-11T20:13:31.555" v="2089" actId="20577"/>
          <ac:spMkLst>
            <pc:docMk/>
            <pc:sldMk cId="944697036" sldId="268"/>
            <ac:spMk id="3" creationId="{6B97989D-5D75-25A8-6FBC-B2A6B9FBF338}"/>
          </ac:spMkLst>
        </pc:spChg>
      </pc:sldChg>
      <pc:sldChg chg="modSp new mod">
        <pc:chgData name="Kaare Erlend Jørgensen" userId="b3f6f962-a077-46b2-ad24-50394f11e875" providerId="ADAL" clId="{A10A4E00-544F-47B7-A419-A595634CD399}" dt="2023-09-11T20:21:53.099" v="2109" actId="255"/>
        <pc:sldMkLst>
          <pc:docMk/>
          <pc:sldMk cId="1369023372" sldId="269"/>
        </pc:sldMkLst>
        <pc:spChg chg="mod">
          <ac:chgData name="Kaare Erlend Jørgensen" userId="b3f6f962-a077-46b2-ad24-50394f11e875" providerId="ADAL" clId="{A10A4E00-544F-47B7-A419-A595634CD399}" dt="2023-09-11T20:21:06.210" v="2099" actId="20577"/>
          <ac:spMkLst>
            <pc:docMk/>
            <pc:sldMk cId="1369023372" sldId="269"/>
            <ac:spMk id="2" creationId="{284A1FC1-193C-9058-BA1E-708C5A194BF8}"/>
          </ac:spMkLst>
        </pc:spChg>
        <pc:spChg chg="mod">
          <ac:chgData name="Kaare Erlend Jørgensen" userId="b3f6f962-a077-46b2-ad24-50394f11e875" providerId="ADAL" clId="{A10A4E00-544F-47B7-A419-A595634CD399}" dt="2023-09-11T20:21:53.099" v="2109" actId="255"/>
          <ac:spMkLst>
            <pc:docMk/>
            <pc:sldMk cId="1369023372" sldId="269"/>
            <ac:spMk id="3" creationId="{2FBB3A6E-03FA-FBAB-15B9-3A61950B773D}"/>
          </ac:spMkLst>
        </pc:spChg>
      </pc:sldChg>
      <pc:sldChg chg="modSp new mod">
        <pc:chgData name="Kaare Erlend Jørgensen" userId="b3f6f962-a077-46b2-ad24-50394f11e875" providerId="ADAL" clId="{A10A4E00-544F-47B7-A419-A595634CD399}" dt="2023-09-11T20:22:26.786" v="2123" actId="20577"/>
        <pc:sldMkLst>
          <pc:docMk/>
          <pc:sldMk cId="2509093300" sldId="270"/>
        </pc:sldMkLst>
        <pc:spChg chg="mod">
          <ac:chgData name="Kaare Erlend Jørgensen" userId="b3f6f962-a077-46b2-ad24-50394f11e875" providerId="ADAL" clId="{A10A4E00-544F-47B7-A419-A595634CD399}" dt="2023-09-11T20:22:02.845" v="2121" actId="20577"/>
          <ac:spMkLst>
            <pc:docMk/>
            <pc:sldMk cId="2509093300" sldId="270"/>
            <ac:spMk id="2" creationId="{BE1BA403-82EC-4F83-BCA7-C0443F89EE9D}"/>
          </ac:spMkLst>
        </pc:spChg>
        <pc:spChg chg="mod">
          <ac:chgData name="Kaare Erlend Jørgensen" userId="b3f6f962-a077-46b2-ad24-50394f11e875" providerId="ADAL" clId="{A10A4E00-544F-47B7-A419-A595634CD399}" dt="2023-09-11T20:22:26.786" v="2123" actId="20577"/>
          <ac:spMkLst>
            <pc:docMk/>
            <pc:sldMk cId="2509093300" sldId="270"/>
            <ac:spMk id="3" creationId="{6EF0AB8B-5045-6D85-26D1-8D0C1BA6932D}"/>
          </ac:spMkLst>
        </pc:spChg>
      </pc:sldChg>
      <pc:sldMasterChg chg="add del addSldLayout delSldLayout">
        <pc:chgData name="Kaare Erlend Jørgensen" userId="b3f6f962-a077-46b2-ad24-50394f11e875" providerId="ADAL" clId="{A10A4E00-544F-47B7-A419-A595634CD399}" dt="2023-09-11T08:41:31.254" v="33" actId="26606"/>
        <pc:sldMasterMkLst>
          <pc:docMk/>
          <pc:sldMasterMk cId="4236581056" sldId="2147483648"/>
        </pc:sldMasterMkLst>
        <pc:sldLayoutChg chg="add del">
          <pc:chgData name="Kaare Erlend Jørgensen" userId="b3f6f962-a077-46b2-ad24-50394f11e875" providerId="ADAL" clId="{A10A4E00-544F-47B7-A419-A595634CD399}" dt="2023-09-11T08:41:31.254" v="33" actId="26606"/>
          <pc:sldLayoutMkLst>
            <pc:docMk/>
            <pc:sldMasterMk cId="4236581056" sldId="2147483648"/>
            <pc:sldLayoutMk cId="2115643311" sldId="2147483649"/>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3565647559" sldId="2147483650"/>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1114925136" sldId="2147483651"/>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3219819544" sldId="2147483652"/>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302027045" sldId="2147483653"/>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185376975" sldId="2147483654"/>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3816132191" sldId="2147483655"/>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1690262202" sldId="2147483656"/>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1406867861" sldId="2147483657"/>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908727788" sldId="2147483658"/>
          </pc:sldLayoutMkLst>
        </pc:sldLayoutChg>
        <pc:sldLayoutChg chg="add del">
          <pc:chgData name="Kaare Erlend Jørgensen" userId="b3f6f962-a077-46b2-ad24-50394f11e875" providerId="ADAL" clId="{A10A4E00-544F-47B7-A419-A595634CD399}" dt="2023-09-11T08:41:31.254" v="33" actId="26606"/>
          <pc:sldLayoutMkLst>
            <pc:docMk/>
            <pc:sldMasterMk cId="4236581056" sldId="2147483648"/>
            <pc:sldLayoutMk cId="1401254426" sldId="2147483659"/>
          </pc:sldLayoutMkLst>
        </pc:sldLayoutChg>
      </pc:sldMasterChg>
      <pc:sldMasterChg chg="add del addSldLayout delSldLayout">
        <pc:chgData name="Kaare Erlend Jørgensen" userId="b3f6f962-a077-46b2-ad24-50394f11e875" providerId="ADAL" clId="{A10A4E00-544F-47B7-A419-A595634CD399}" dt="2023-09-11T08:41:31.182" v="32" actId="26606"/>
        <pc:sldMasterMkLst>
          <pc:docMk/>
          <pc:sldMasterMk cId="38117597" sldId="2147483686"/>
        </pc:sldMasterMkLst>
        <pc:sldLayoutChg chg="add del">
          <pc:chgData name="Kaare Erlend Jørgensen" userId="b3f6f962-a077-46b2-ad24-50394f11e875" providerId="ADAL" clId="{A10A4E00-544F-47B7-A419-A595634CD399}" dt="2023-09-11T08:41:31.182" v="32" actId="26606"/>
          <pc:sldLayoutMkLst>
            <pc:docMk/>
            <pc:sldMasterMk cId="38117597" sldId="2147483686"/>
            <pc:sldLayoutMk cId="2025686806" sldId="2147483675"/>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1953212007" sldId="2147483676"/>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4142544340" sldId="2147483677"/>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1874439511" sldId="2147483678"/>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3697766815" sldId="2147483679"/>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2946227122" sldId="2147483680"/>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3652205495" sldId="2147483681"/>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2754456245" sldId="2147483682"/>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4118048026" sldId="2147483683"/>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3833848259" sldId="2147483684"/>
          </pc:sldLayoutMkLst>
        </pc:sldLayoutChg>
        <pc:sldLayoutChg chg="add del">
          <pc:chgData name="Kaare Erlend Jørgensen" userId="b3f6f962-a077-46b2-ad24-50394f11e875" providerId="ADAL" clId="{A10A4E00-544F-47B7-A419-A595634CD399}" dt="2023-09-11T08:41:31.182" v="32" actId="26606"/>
          <pc:sldLayoutMkLst>
            <pc:docMk/>
            <pc:sldMasterMk cId="38117597" sldId="2147483686"/>
            <pc:sldLayoutMk cId="3643372747" sldId="2147483685"/>
          </pc:sldLayoutMkLst>
        </pc:sldLayoutChg>
      </pc:sldMasterChg>
      <pc:sldMasterChg chg="add del addSldLayout delSldLayout">
        <pc:chgData name="Kaare Erlend Jørgensen" userId="b3f6f962-a077-46b2-ad24-50394f11e875" providerId="ADAL" clId="{A10A4E00-544F-47B7-A419-A595634CD399}" dt="2023-09-11T08:41:25.464" v="29" actId="26606"/>
        <pc:sldMasterMkLst>
          <pc:docMk/>
          <pc:sldMasterMk cId="2063532531" sldId="2147483699"/>
        </pc:sldMasterMkLst>
        <pc:sldLayoutChg chg="add del">
          <pc:chgData name="Kaare Erlend Jørgensen" userId="b3f6f962-a077-46b2-ad24-50394f11e875" providerId="ADAL" clId="{A10A4E00-544F-47B7-A419-A595634CD399}" dt="2023-09-11T08:41:25.464" v="29" actId="26606"/>
          <pc:sldLayoutMkLst>
            <pc:docMk/>
            <pc:sldMasterMk cId="2063532531" sldId="2147483699"/>
            <pc:sldLayoutMk cId="2485388161" sldId="2147483688"/>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3830459615" sldId="2147483689"/>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431336141" sldId="2147483690"/>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1120060643" sldId="2147483691"/>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1927830398" sldId="2147483692"/>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533581833" sldId="2147483693"/>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3544038812" sldId="2147483694"/>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1392637495" sldId="2147483695"/>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1713557451" sldId="2147483696"/>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2081327494" sldId="2147483697"/>
          </pc:sldLayoutMkLst>
        </pc:sldLayoutChg>
        <pc:sldLayoutChg chg="add del">
          <pc:chgData name="Kaare Erlend Jørgensen" userId="b3f6f962-a077-46b2-ad24-50394f11e875" providerId="ADAL" clId="{A10A4E00-544F-47B7-A419-A595634CD399}" dt="2023-09-11T08:41:25.464" v="29" actId="26606"/>
          <pc:sldLayoutMkLst>
            <pc:docMk/>
            <pc:sldMasterMk cId="2063532531" sldId="2147483699"/>
            <pc:sldLayoutMk cId="457594360" sldId="2147483698"/>
          </pc:sldLayoutMkLst>
        </pc:sldLayoutChg>
      </pc:sldMasterChg>
      <pc:sldMasterChg chg="add addSldLayout">
        <pc:chgData name="Kaare Erlend Jørgensen" userId="b3f6f962-a077-46b2-ad24-50394f11e875" providerId="ADAL" clId="{A10A4E00-544F-47B7-A419-A595634CD399}" dt="2023-09-11T08:41:31.254" v="33" actId="26606"/>
        <pc:sldMasterMkLst>
          <pc:docMk/>
          <pc:sldMasterMk cId="3247776889" sldId="2147483712"/>
        </pc:sldMasterMkLst>
        <pc:sldLayoutChg chg="add">
          <pc:chgData name="Kaare Erlend Jørgensen" userId="b3f6f962-a077-46b2-ad24-50394f11e875" providerId="ADAL" clId="{A10A4E00-544F-47B7-A419-A595634CD399}" dt="2023-09-11T08:41:31.254" v="33" actId="26606"/>
          <pc:sldLayoutMkLst>
            <pc:docMk/>
            <pc:sldMasterMk cId="3247776889" sldId="2147483712"/>
            <pc:sldLayoutMk cId="3538022683" sldId="2147483701"/>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2475936870" sldId="2147483702"/>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1508263979" sldId="2147483703"/>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1510528184" sldId="2147483704"/>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470754504" sldId="2147483705"/>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3700897694" sldId="2147483706"/>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2820018048" sldId="2147483707"/>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1119511141" sldId="2147483708"/>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2699316996" sldId="2147483709"/>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752985513" sldId="2147483710"/>
          </pc:sldLayoutMkLst>
        </pc:sldLayoutChg>
        <pc:sldLayoutChg chg="add">
          <pc:chgData name="Kaare Erlend Jørgensen" userId="b3f6f962-a077-46b2-ad24-50394f11e875" providerId="ADAL" clId="{A10A4E00-544F-47B7-A419-A595634CD399}" dt="2023-09-11T08:41:31.254" v="33" actId="26606"/>
          <pc:sldLayoutMkLst>
            <pc:docMk/>
            <pc:sldMasterMk cId="3247776889" sldId="2147483712"/>
            <pc:sldLayoutMk cId="3685878023" sldId="214748371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82001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1052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0089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19511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99316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752985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8587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7075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538022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7593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9/11/2023</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08263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9/11/2023</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24777688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payments-amazon@amaz0n-payments.net" TargetMode="External"/><Relationship Id="rId7" Type="http://schemas.openxmlformats.org/officeDocument/2006/relationships/hyperlink" Target="https://bankofarnenca-secure.com/login" TargetMode="External"/><Relationship Id="rId2" Type="http://schemas.openxmlformats.org/officeDocument/2006/relationships/hyperlink" Target="mailto:support@faceb00k-help.com" TargetMode="External"/><Relationship Id="rId1" Type="http://schemas.openxmlformats.org/officeDocument/2006/relationships/slideLayout" Target="../slideLayouts/slideLayout2.xml"/><Relationship Id="rId6" Type="http://schemas.openxmlformats.org/officeDocument/2006/relationships/hyperlink" Target="http://login-faceb00k.com/verify/" TargetMode="External"/><Relationship Id="rId5" Type="http://schemas.openxmlformats.org/officeDocument/2006/relationships/hyperlink" Target="mailto:verification@paypa1-support.com" TargetMode="External"/><Relationship Id="rId4" Type="http://schemas.openxmlformats.org/officeDocument/2006/relationships/hyperlink" Target="mailto:admin@secure-gmailserver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JzoJeJBdhu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45A00ED-697D-04DE-A175-8B46304AF581}"/>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24" name="Rectangle 8">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92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7B878DB-B988-6AFE-81A1-5F6D27B2D38F}"/>
              </a:ext>
            </a:extLst>
          </p:cNvPr>
          <p:cNvSpPr>
            <a:spLocks noGrp="1"/>
          </p:cNvSpPr>
          <p:nvPr>
            <p:ph type="ctrTitle"/>
          </p:nvPr>
        </p:nvSpPr>
        <p:spPr>
          <a:xfrm>
            <a:off x="6343650" y="628650"/>
            <a:ext cx="5619575" cy="2640262"/>
          </a:xfrm>
        </p:spPr>
        <p:txBody>
          <a:bodyPr>
            <a:noAutofit/>
          </a:bodyPr>
          <a:lstStyle/>
          <a:p>
            <a:r>
              <a:rPr lang="nb-NO" sz="4800">
                <a:solidFill>
                  <a:srgbClr val="FFFFFF"/>
                </a:solidFill>
              </a:rPr>
              <a:t>Phishing og identitetstyveri</a:t>
            </a:r>
          </a:p>
        </p:txBody>
      </p:sp>
    </p:spTree>
    <p:extLst>
      <p:ext uri="{BB962C8B-B14F-4D97-AF65-F5344CB8AC3E}">
        <p14:creationId xmlns:p14="http://schemas.microsoft.com/office/powerpoint/2010/main" val="2329682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996FE06-10CC-BE52-461D-12C5C894BB1D}"/>
              </a:ext>
            </a:extLst>
          </p:cNvPr>
          <p:cNvSpPr>
            <a:spLocks noGrp="1"/>
          </p:cNvSpPr>
          <p:nvPr>
            <p:ph type="title"/>
          </p:nvPr>
        </p:nvSpPr>
        <p:spPr>
          <a:xfrm>
            <a:off x="321733" y="5553075"/>
            <a:ext cx="8450791" cy="925096"/>
          </a:xfrm>
        </p:spPr>
        <p:txBody>
          <a:bodyPr anchor="t">
            <a:normAutofit/>
          </a:bodyPr>
          <a:lstStyle/>
          <a:p>
            <a:r>
              <a:rPr lang="nb-NO"/>
              <a:t>Spearphishing Viken 4.sep. 2023</a:t>
            </a:r>
          </a:p>
        </p:txBody>
      </p:sp>
      <p:pic>
        <p:nvPicPr>
          <p:cNvPr id="9" name="Bilde 8">
            <a:extLst>
              <a:ext uri="{FF2B5EF4-FFF2-40B4-BE49-F238E27FC236}">
                <a16:creationId xmlns:a16="http://schemas.microsoft.com/office/drawing/2014/main" id="{9E57FD78-A477-B52E-AEA1-95FBDF5F7558}"/>
              </a:ext>
            </a:extLst>
          </p:cNvPr>
          <p:cNvPicPr>
            <a:picLocks noChangeAspect="1"/>
          </p:cNvPicPr>
          <p:nvPr/>
        </p:nvPicPr>
        <p:blipFill>
          <a:blip r:embed="rId2"/>
          <a:stretch>
            <a:fillRect/>
          </a:stretch>
        </p:blipFill>
        <p:spPr>
          <a:xfrm>
            <a:off x="465133" y="419099"/>
            <a:ext cx="11261733" cy="4138687"/>
          </a:xfrm>
          <a:prstGeom prst="rect">
            <a:avLst/>
          </a:prstGeom>
          <a:noFill/>
        </p:spPr>
      </p:pic>
      <p:sp>
        <p:nvSpPr>
          <p:cNvPr id="14" name="Date Placeholder 11">
            <a:extLst>
              <a:ext uri="{FF2B5EF4-FFF2-40B4-BE49-F238E27FC236}">
                <a16:creationId xmlns:a16="http://schemas.microsoft.com/office/drawing/2014/main" id="{0739465B-6EEF-985B-E659-61A3AB7AFA3F}"/>
              </a:ext>
            </a:extLst>
          </p:cNvPr>
          <p:cNvSpPr>
            <a:spLocks noGrp="1"/>
          </p:cNvSpPr>
          <p:nvPr>
            <p:ph type="dt" sz="half" idx="10"/>
          </p:nvPr>
        </p:nvSpPr>
        <p:spPr>
          <a:xfrm>
            <a:off x="137160" y="6453002"/>
            <a:ext cx="3494314" cy="365125"/>
          </a:xfrm>
        </p:spPr>
        <p:txBody>
          <a:bodyPr/>
          <a:lstStyle/>
          <a:p>
            <a:pPr>
              <a:spcAft>
                <a:spcPts val="600"/>
              </a:spcAft>
            </a:pPr>
            <a:fld id="{A50B9F4B-7728-42D5-94BD-31B0E2D5A702}" type="datetime1">
              <a:rPr lang="en-US" smtClean="0"/>
              <a:pPr>
                <a:spcAft>
                  <a:spcPts val="600"/>
                </a:spcAft>
              </a:pPr>
              <a:t>9/11/2023</a:t>
            </a:fld>
            <a:endParaRPr lang="en-US"/>
          </a:p>
        </p:txBody>
      </p:sp>
      <p:sp>
        <p:nvSpPr>
          <p:cNvPr id="18" name="Footer Placeholder 12">
            <a:extLst>
              <a:ext uri="{FF2B5EF4-FFF2-40B4-BE49-F238E27FC236}">
                <a16:creationId xmlns:a16="http://schemas.microsoft.com/office/drawing/2014/main" id="{B6812393-E219-F88F-C5C2-82EDFDADFECD}"/>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20" name="Slide Number Placeholder 13">
            <a:extLst>
              <a:ext uri="{FF2B5EF4-FFF2-40B4-BE49-F238E27FC236}">
                <a16:creationId xmlns:a16="http://schemas.microsoft.com/office/drawing/2014/main" id="{B179EB45-C377-8BA9-E8BD-FA46C7383814}"/>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10</a:t>
            </a:fld>
            <a:endParaRPr lang="en-US"/>
          </a:p>
        </p:txBody>
      </p:sp>
    </p:spTree>
    <p:extLst>
      <p:ext uri="{BB962C8B-B14F-4D97-AF65-F5344CB8AC3E}">
        <p14:creationId xmlns:p14="http://schemas.microsoft.com/office/powerpoint/2010/main" val="10730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77C10BE-44E8-7EAB-CADD-0C4A7177B0A2}"/>
              </a:ext>
            </a:extLst>
          </p:cNvPr>
          <p:cNvSpPr>
            <a:spLocks noGrp="1"/>
          </p:cNvSpPr>
          <p:nvPr>
            <p:ph type="title"/>
          </p:nvPr>
        </p:nvSpPr>
        <p:spPr>
          <a:xfrm>
            <a:off x="321734" y="4837319"/>
            <a:ext cx="4705097" cy="1601582"/>
          </a:xfrm>
        </p:spPr>
        <p:txBody>
          <a:bodyPr anchor="t">
            <a:normAutofit/>
          </a:bodyPr>
          <a:lstStyle/>
          <a:p>
            <a:r>
              <a:rPr lang="nb-NO"/>
              <a:t>Whaling</a:t>
            </a:r>
          </a:p>
        </p:txBody>
      </p:sp>
      <p:pic>
        <p:nvPicPr>
          <p:cNvPr id="3074" name="Picture 2">
            <a:extLst>
              <a:ext uri="{FF2B5EF4-FFF2-40B4-BE49-F238E27FC236}">
                <a16:creationId xmlns:a16="http://schemas.microsoft.com/office/drawing/2014/main" id="{D3A4722B-2384-5538-10F3-B3E3AFCAC4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74" r="2" b="12234"/>
          <a:stretch/>
        </p:blipFill>
        <p:spPr bwMode="auto">
          <a:xfrm>
            <a:off x="0" y="0"/>
            <a:ext cx="11353800" cy="413868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Plassholder for innhold 2">
            <a:extLst>
              <a:ext uri="{FF2B5EF4-FFF2-40B4-BE49-F238E27FC236}">
                <a16:creationId xmlns:a16="http://schemas.microsoft.com/office/drawing/2014/main" id="{81E71A2C-F4D2-5D6F-114C-B9842E89A96C}"/>
              </a:ext>
            </a:extLst>
          </p:cNvPr>
          <p:cNvSpPr>
            <a:spLocks noGrp="1"/>
          </p:cNvSpPr>
          <p:nvPr>
            <p:ph idx="1"/>
          </p:nvPr>
        </p:nvSpPr>
        <p:spPr>
          <a:xfrm>
            <a:off x="2800116" y="4294789"/>
            <a:ext cx="7471762" cy="2401286"/>
          </a:xfrm>
        </p:spPr>
        <p:txBody>
          <a:bodyPr>
            <a:normAutofit/>
          </a:bodyPr>
          <a:lstStyle/>
          <a:p>
            <a:pPr>
              <a:lnSpc>
                <a:spcPct val="110000"/>
              </a:lnSpc>
            </a:pPr>
            <a:r>
              <a:rPr lang="nb-NO" sz="2400"/>
              <a:t>direktører og personer i lederstillinger</a:t>
            </a:r>
          </a:p>
          <a:p>
            <a:pPr>
              <a:lnSpc>
                <a:spcPct val="110000"/>
              </a:lnSpc>
            </a:pPr>
            <a:r>
              <a:rPr lang="nb-NO" sz="2400"/>
              <a:t>større gevinst</a:t>
            </a:r>
          </a:p>
          <a:p>
            <a:pPr>
              <a:lnSpc>
                <a:spcPct val="110000"/>
              </a:lnSpc>
            </a:pPr>
            <a:r>
              <a:rPr lang="nb-NO" sz="2400"/>
              <a:t>vanskeligere</a:t>
            </a:r>
          </a:p>
          <a:p>
            <a:pPr lvl="1">
              <a:lnSpc>
                <a:spcPct val="110000"/>
              </a:lnSpc>
            </a:pPr>
            <a:r>
              <a:rPr lang="nb-NO" sz="2400"/>
              <a:t>bedre datasikkerhet rundt viktige personer!</a:t>
            </a:r>
          </a:p>
        </p:txBody>
      </p:sp>
      <p:sp>
        <p:nvSpPr>
          <p:cNvPr id="3079" name="Date Placeholder 11">
            <a:extLst>
              <a:ext uri="{FF2B5EF4-FFF2-40B4-BE49-F238E27FC236}">
                <a16:creationId xmlns:a16="http://schemas.microsoft.com/office/drawing/2014/main" id="{0739465B-6EEF-985B-E659-61A3AB7AFA3F}"/>
              </a:ext>
            </a:extLst>
          </p:cNvPr>
          <p:cNvSpPr>
            <a:spLocks noGrp="1"/>
          </p:cNvSpPr>
          <p:nvPr>
            <p:ph type="dt" sz="half" idx="10"/>
          </p:nvPr>
        </p:nvSpPr>
        <p:spPr>
          <a:xfrm>
            <a:off x="137160" y="6453002"/>
            <a:ext cx="3494314" cy="365125"/>
          </a:xfrm>
        </p:spPr>
        <p:txBody>
          <a:bodyPr/>
          <a:lstStyle/>
          <a:p>
            <a:pPr>
              <a:spcAft>
                <a:spcPts val="600"/>
              </a:spcAft>
            </a:pPr>
            <a:fld id="{A50B9F4B-7728-42D5-94BD-31B0E2D5A702}" type="datetime1">
              <a:rPr lang="en-US" smtClean="0"/>
              <a:pPr>
                <a:spcAft>
                  <a:spcPts val="600"/>
                </a:spcAft>
              </a:pPr>
              <a:t>9/11/2023</a:t>
            </a:fld>
            <a:endParaRPr lang="en-US"/>
          </a:p>
        </p:txBody>
      </p:sp>
      <p:sp>
        <p:nvSpPr>
          <p:cNvPr id="3081" name="Footer Placeholder 12">
            <a:extLst>
              <a:ext uri="{FF2B5EF4-FFF2-40B4-BE49-F238E27FC236}">
                <a16:creationId xmlns:a16="http://schemas.microsoft.com/office/drawing/2014/main" id="{B6812393-E219-F88F-C5C2-82EDFDADFECD}"/>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3083" name="Slide Number Placeholder 13">
            <a:extLst>
              <a:ext uri="{FF2B5EF4-FFF2-40B4-BE49-F238E27FC236}">
                <a16:creationId xmlns:a16="http://schemas.microsoft.com/office/drawing/2014/main" id="{B179EB45-C377-8BA9-E8BD-FA46C7383814}"/>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11</a:t>
            </a:fld>
            <a:endParaRPr lang="en-US"/>
          </a:p>
        </p:txBody>
      </p:sp>
    </p:spTree>
    <p:extLst>
      <p:ext uri="{BB962C8B-B14F-4D97-AF65-F5344CB8AC3E}">
        <p14:creationId xmlns:p14="http://schemas.microsoft.com/office/powerpoint/2010/main" val="328459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8151608-3A54-46EE-0E4E-2B5E0AB98FB9}"/>
              </a:ext>
            </a:extLst>
          </p:cNvPr>
          <p:cNvSpPr>
            <a:spLocks noGrp="1"/>
          </p:cNvSpPr>
          <p:nvPr>
            <p:ph type="title"/>
          </p:nvPr>
        </p:nvSpPr>
        <p:spPr/>
        <p:txBody>
          <a:bodyPr/>
          <a:lstStyle/>
          <a:p>
            <a:r>
              <a:rPr lang="nb-NO"/>
              <a:t>Beskytt deg mot phishing</a:t>
            </a:r>
          </a:p>
        </p:txBody>
      </p:sp>
      <p:sp>
        <p:nvSpPr>
          <p:cNvPr id="3" name="Plassholder for innhold 2">
            <a:extLst>
              <a:ext uri="{FF2B5EF4-FFF2-40B4-BE49-F238E27FC236}">
                <a16:creationId xmlns:a16="http://schemas.microsoft.com/office/drawing/2014/main" id="{8A936615-6CCD-4235-E916-024749080753}"/>
              </a:ext>
            </a:extLst>
          </p:cNvPr>
          <p:cNvSpPr>
            <a:spLocks noGrp="1"/>
          </p:cNvSpPr>
          <p:nvPr>
            <p:ph idx="1"/>
          </p:nvPr>
        </p:nvSpPr>
        <p:spPr/>
        <p:txBody>
          <a:bodyPr>
            <a:normAutofit/>
          </a:bodyPr>
          <a:lstStyle/>
          <a:p>
            <a:r>
              <a:rPr lang="nb-NO"/>
              <a:t>Sjekk avsenderes epost! Eksempler på mistenkelige adresser:</a:t>
            </a:r>
          </a:p>
          <a:p>
            <a:pPr lvl="1"/>
            <a:r>
              <a:rPr lang="nb-NO">
                <a:hlinkClick r:id="rId2"/>
              </a:rPr>
              <a:t>support@faceb00k-help.com</a:t>
            </a:r>
            <a:endParaRPr lang="nb-NO"/>
          </a:p>
          <a:p>
            <a:pPr lvl="1"/>
            <a:r>
              <a:rPr lang="nb-NO">
                <a:hlinkClick r:id="rId3"/>
              </a:rPr>
              <a:t>payments-amazon@amaz0n-payments.net</a:t>
            </a:r>
            <a:endParaRPr lang="nb-NO"/>
          </a:p>
          <a:p>
            <a:pPr lvl="1"/>
            <a:r>
              <a:rPr lang="nb-NO">
                <a:hlinkClick r:id="rId4"/>
              </a:rPr>
              <a:t>admin@secure-gmailservers.com</a:t>
            </a:r>
            <a:endParaRPr lang="nb-NO"/>
          </a:p>
          <a:p>
            <a:pPr lvl="1"/>
            <a:r>
              <a:rPr lang="nb-NO">
                <a:hlinkClick r:id="rId5"/>
              </a:rPr>
              <a:t>verification@paypa1-support.com</a:t>
            </a:r>
            <a:endParaRPr lang="nb-NO"/>
          </a:p>
          <a:p>
            <a:r>
              <a:rPr lang="nb-NO"/>
              <a:t>Ikke klikk på mistenkelige lenker! Hold musepekeren over for å se adressen.</a:t>
            </a:r>
          </a:p>
          <a:p>
            <a:pPr lvl="1"/>
            <a:endParaRPr lang="nb-NO"/>
          </a:p>
        </p:txBody>
      </p:sp>
      <p:sp>
        <p:nvSpPr>
          <p:cNvPr id="5" name="Rectangle 2">
            <a:extLst>
              <a:ext uri="{FF2B5EF4-FFF2-40B4-BE49-F238E27FC236}">
                <a16:creationId xmlns:a16="http://schemas.microsoft.com/office/drawing/2014/main" id="{95041AE6-8B71-6328-8213-1716C036EC6D}"/>
              </a:ext>
            </a:extLst>
          </p:cNvPr>
          <p:cNvSpPr>
            <a:spLocks noChangeArrowheads="1"/>
          </p:cNvSpPr>
          <p:nvPr/>
        </p:nvSpPr>
        <p:spPr bwMode="auto">
          <a:xfrm>
            <a:off x="1329902" y="4178957"/>
            <a:ext cx="9852349" cy="298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nb-NO" altLang="nb-NO" sz="2400" b="0" i="0" u="sng" strike="noStrike" cap="none" normalizeH="0" baseline="0">
                <a:ln>
                  <a:noFill/>
                </a:ln>
                <a:solidFill>
                  <a:srgbClr val="000000"/>
                </a:solidFill>
                <a:effectLst/>
                <a:latin typeface="Söhne"/>
                <a:hlinkClick r:id="rId6"/>
              </a:rPr>
              <a:t>http://login-faceb00k.com/verify/</a:t>
            </a:r>
            <a:r>
              <a:rPr lang="nb-NO" altLang="nb-NO" sz="2400">
                <a:solidFill>
                  <a:srgbClr val="000000"/>
                </a:solidFill>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nb-NO" altLang="nb-NO" sz="2400" b="0" i="0" u="sng" strike="noStrike" cap="none" normalizeH="0" baseline="0">
              <a:ln>
                <a:noFill/>
              </a:ln>
              <a:solidFill>
                <a:srgbClr val="000000"/>
              </a:solidFill>
              <a:effectLst/>
              <a:latin typeface="Söhne"/>
              <a:hlinkClick r:id="rId7"/>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nb-NO" altLang="nb-NO" sz="2400" b="0" i="0" u="sng" strike="noStrike" cap="none" normalizeH="0" baseline="0">
                <a:ln>
                  <a:noFill/>
                </a:ln>
                <a:solidFill>
                  <a:srgbClr val="000000"/>
                </a:solidFill>
                <a:effectLst/>
                <a:latin typeface="Söhne"/>
                <a:hlinkClick r:id="rId7"/>
              </a:rPr>
              <a:t>https://bankofarnenca-secure.com/login</a:t>
            </a:r>
            <a:r>
              <a:rPr kumimoji="0" lang="nb-NO" altLang="nb-NO" sz="2400" b="0" i="0" u="none" strike="noStrike" cap="none" normalizeH="0" baseline="0">
                <a:ln>
                  <a:noFill/>
                </a:ln>
                <a:solidFill>
                  <a:srgbClr val="000000"/>
                </a:solidFill>
                <a:effectLst/>
                <a:latin typeface="Söhne"/>
              </a:rPr>
              <a:t>: </a:t>
            </a:r>
            <a:br>
              <a:rPr kumimoji="0" lang="nb-NO" altLang="nb-NO" sz="1800" b="0" i="0" u="none" strike="noStrike" cap="none" normalizeH="0" baseline="0">
                <a:ln>
                  <a:noFill/>
                </a:ln>
                <a:solidFill>
                  <a:srgbClr val="000000"/>
                </a:solidFill>
                <a:effectLst/>
                <a:latin typeface="Söhne"/>
              </a:rPr>
            </a:br>
            <a:r>
              <a:rPr kumimoji="0" lang="nb-NO" altLang="nb-NO" sz="2000" b="0" i="0" u="none" strike="noStrike" cap="none" normalizeH="0" baseline="0">
                <a:ln>
                  <a:noFill/>
                </a:ln>
                <a:solidFill>
                  <a:srgbClr val="000000"/>
                </a:solidFill>
                <a:effectLst/>
                <a:latin typeface="Söhne"/>
              </a:rPr>
              <a:t>Her er det en liten stavefeil ("arnenca" i stedet for "america") i domenenavnet, som er et vanlig triks brukt av svindlere. Selv om det bruker HTTPS, kan domenenavnet fremdeles være mistenkelig.</a:t>
            </a:r>
          </a:p>
          <a:p>
            <a:pPr marL="0" marR="0" lvl="0" indent="0" algn="l" defTabSz="914400" rtl="0" eaLnBrk="0" fontAlgn="base" latinLnBrk="0" hangingPunct="0">
              <a:lnSpc>
                <a:spcPct val="100000"/>
              </a:lnSpc>
              <a:spcBef>
                <a:spcPct val="0"/>
              </a:spcBef>
              <a:spcAft>
                <a:spcPct val="0"/>
              </a:spcAft>
              <a:buClrTx/>
              <a:buSzTx/>
              <a:buFontTx/>
              <a:buNone/>
              <a:tabLst/>
            </a:pPr>
            <a:br>
              <a:rPr kumimoji="0" lang="nb-NO" altLang="nb-NO" sz="1800" b="0" i="0" u="none" strike="noStrike" cap="none" normalizeH="0" baseline="0">
                <a:ln>
                  <a:noFill/>
                </a:ln>
                <a:solidFill>
                  <a:srgbClr val="000000"/>
                </a:solidFill>
                <a:effectLst/>
                <a:latin typeface="Söhne"/>
              </a:rPr>
            </a:br>
            <a:endParaRPr kumimoji="0" lang="nb-NO" altLang="nb-N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46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1000"/>
                                        <p:tgtEl>
                                          <p:spTgt spid="5">
                                            <p:txEl>
                                              <p:pRg st="0" end="0"/>
                                            </p:txEl>
                                          </p:spTgt>
                                        </p:tgtEl>
                                      </p:cBhvr>
                                    </p:animEffect>
                                    <p:anim calcmode="lin" valueType="num">
                                      <p:cBhvr>
                                        <p:cTn id="3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fade">
                                      <p:cBhvr>
                                        <p:cTn id="44" dur="1000"/>
                                        <p:tgtEl>
                                          <p:spTgt spid="5">
                                            <p:txEl>
                                              <p:pRg st="2" end="2"/>
                                            </p:txEl>
                                          </p:spTgt>
                                        </p:tgtEl>
                                      </p:cBhvr>
                                    </p:animEffect>
                                    <p:anim calcmode="lin" valueType="num">
                                      <p:cBhvr>
                                        <p:cTn id="4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3388FC5-AF01-8F32-C241-EABD83754F50}"/>
              </a:ext>
            </a:extLst>
          </p:cNvPr>
          <p:cNvSpPr>
            <a:spLocks noGrp="1"/>
          </p:cNvSpPr>
          <p:nvPr>
            <p:ph type="title"/>
          </p:nvPr>
        </p:nvSpPr>
        <p:spPr/>
        <p:txBody>
          <a:bodyPr>
            <a:normAutofit/>
          </a:bodyPr>
          <a:lstStyle/>
          <a:p>
            <a:r>
              <a:rPr lang="nb-NO" sz="3200"/>
              <a:t>Phishing-beskyttelse for bedriften/organisasjonen</a:t>
            </a:r>
          </a:p>
        </p:txBody>
      </p:sp>
      <p:sp>
        <p:nvSpPr>
          <p:cNvPr id="3" name="Plassholder for innhold 2">
            <a:extLst>
              <a:ext uri="{FF2B5EF4-FFF2-40B4-BE49-F238E27FC236}">
                <a16:creationId xmlns:a16="http://schemas.microsoft.com/office/drawing/2014/main" id="{6B97989D-5D75-25A8-6FBC-B2A6B9FBF338}"/>
              </a:ext>
            </a:extLst>
          </p:cNvPr>
          <p:cNvSpPr>
            <a:spLocks noGrp="1"/>
          </p:cNvSpPr>
          <p:nvPr>
            <p:ph idx="1"/>
          </p:nvPr>
        </p:nvSpPr>
        <p:spPr/>
        <p:txBody>
          <a:bodyPr/>
          <a:lstStyle/>
          <a:p>
            <a:r>
              <a:rPr lang="nb-NO"/>
              <a:t>Opplæring av ansatte: Phishing-eksempler og farer</a:t>
            </a:r>
          </a:p>
          <a:p>
            <a:r>
              <a:rPr lang="nb-NO"/>
              <a:t>2FA: To-faktor autentisering</a:t>
            </a:r>
          </a:p>
          <a:p>
            <a:r>
              <a:rPr lang="nb-NO"/>
              <a:t>Epost-tjeneste som identifiserer phising forsøk, sjekker lenker og vedlegg før eposten sendes videre.</a:t>
            </a:r>
          </a:p>
        </p:txBody>
      </p:sp>
    </p:spTree>
    <p:extLst>
      <p:ext uri="{BB962C8B-B14F-4D97-AF65-F5344CB8AC3E}">
        <p14:creationId xmlns:p14="http://schemas.microsoft.com/office/powerpoint/2010/main" val="94469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4A1FC1-193C-9058-BA1E-708C5A194BF8}"/>
              </a:ext>
            </a:extLst>
          </p:cNvPr>
          <p:cNvSpPr>
            <a:spLocks noGrp="1"/>
          </p:cNvSpPr>
          <p:nvPr>
            <p:ph type="title"/>
          </p:nvPr>
        </p:nvSpPr>
        <p:spPr/>
        <p:txBody>
          <a:bodyPr/>
          <a:lstStyle/>
          <a:p>
            <a:r>
              <a:rPr lang="nb-NO"/>
              <a:t>Diskusjon</a:t>
            </a:r>
          </a:p>
        </p:txBody>
      </p:sp>
      <p:sp>
        <p:nvSpPr>
          <p:cNvPr id="3" name="Plassholder for innhold 2">
            <a:extLst>
              <a:ext uri="{FF2B5EF4-FFF2-40B4-BE49-F238E27FC236}">
                <a16:creationId xmlns:a16="http://schemas.microsoft.com/office/drawing/2014/main" id="{2FBB3A6E-03FA-FBAB-15B9-3A61950B773D}"/>
              </a:ext>
            </a:extLst>
          </p:cNvPr>
          <p:cNvSpPr>
            <a:spLocks noGrp="1"/>
          </p:cNvSpPr>
          <p:nvPr>
            <p:ph idx="1"/>
          </p:nvPr>
        </p:nvSpPr>
        <p:spPr/>
        <p:txBody>
          <a:bodyPr/>
          <a:lstStyle/>
          <a:p>
            <a:r>
              <a:rPr lang="nb-NO"/>
              <a:t>Psykologiske Taktikker bak Phishing.</a:t>
            </a:r>
          </a:p>
          <a:p>
            <a:endParaRPr lang="nb-NO"/>
          </a:p>
          <a:p>
            <a:r>
              <a:rPr lang="nb-NO" sz="2800"/>
              <a:t>Hvorfor tror du phishing er så effektivt, selv når mange er kjent med konseptet? </a:t>
            </a:r>
          </a:p>
          <a:p>
            <a:r>
              <a:rPr lang="nb-NO" sz="2800"/>
              <a:t>Hvilke psykologiske taktikker tror du svindlere benytter seg av for å lure individer, og hvordan kan folk bli bedre rustet til å motstå disse taktikkene?</a:t>
            </a:r>
          </a:p>
        </p:txBody>
      </p:sp>
    </p:spTree>
    <p:extLst>
      <p:ext uri="{BB962C8B-B14F-4D97-AF65-F5344CB8AC3E}">
        <p14:creationId xmlns:p14="http://schemas.microsoft.com/office/powerpoint/2010/main" val="13690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E1BA403-82EC-4F83-BCA7-C0443F89EE9D}"/>
              </a:ext>
            </a:extLst>
          </p:cNvPr>
          <p:cNvSpPr>
            <a:spLocks noGrp="1"/>
          </p:cNvSpPr>
          <p:nvPr>
            <p:ph type="title"/>
          </p:nvPr>
        </p:nvSpPr>
        <p:spPr/>
        <p:txBody>
          <a:bodyPr/>
          <a:lstStyle/>
          <a:p>
            <a:r>
              <a:rPr lang="nb-NO"/>
              <a:t>Video + opg</a:t>
            </a:r>
          </a:p>
        </p:txBody>
      </p:sp>
      <p:sp>
        <p:nvSpPr>
          <p:cNvPr id="3" name="Plassholder for innhold 2">
            <a:extLst>
              <a:ext uri="{FF2B5EF4-FFF2-40B4-BE49-F238E27FC236}">
                <a16:creationId xmlns:a16="http://schemas.microsoft.com/office/drawing/2014/main" id="{6EF0AB8B-5045-6D85-26D1-8D0C1BA6932D}"/>
              </a:ext>
            </a:extLst>
          </p:cNvPr>
          <p:cNvSpPr>
            <a:spLocks noGrp="1"/>
          </p:cNvSpPr>
          <p:nvPr>
            <p:ph idx="1"/>
          </p:nvPr>
        </p:nvSpPr>
        <p:spPr/>
        <p:txBody>
          <a:bodyPr/>
          <a:lstStyle/>
          <a:p>
            <a:r>
              <a:rPr lang="nb-NO">
                <a:hlinkClick r:id="rId2"/>
              </a:rPr>
              <a:t>https://www.youtube.com/watch?v=JzoJeJBdhuI</a:t>
            </a:r>
            <a:endParaRPr lang="nb-NO"/>
          </a:p>
          <a:p>
            <a:endParaRPr lang="nb-NO"/>
          </a:p>
        </p:txBody>
      </p:sp>
    </p:spTree>
    <p:extLst>
      <p:ext uri="{BB962C8B-B14F-4D97-AF65-F5344CB8AC3E}">
        <p14:creationId xmlns:p14="http://schemas.microsoft.com/office/powerpoint/2010/main" val="250909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B8DC3B2-8335-52DB-CAC6-44465797246B}"/>
              </a:ext>
            </a:extLst>
          </p:cNvPr>
          <p:cNvSpPr>
            <a:spLocks noGrp="1"/>
          </p:cNvSpPr>
          <p:nvPr>
            <p:ph type="title"/>
          </p:nvPr>
        </p:nvSpPr>
        <p:spPr/>
        <p:txBody>
          <a:bodyPr/>
          <a:lstStyle/>
          <a:p>
            <a:r>
              <a:rPr lang="nb-NO"/>
              <a:t>ENDELIG MILLIONÆR!</a:t>
            </a:r>
          </a:p>
        </p:txBody>
      </p:sp>
      <p:sp>
        <p:nvSpPr>
          <p:cNvPr id="3" name="Plassholder for innhold 2">
            <a:extLst>
              <a:ext uri="{FF2B5EF4-FFF2-40B4-BE49-F238E27FC236}">
                <a16:creationId xmlns:a16="http://schemas.microsoft.com/office/drawing/2014/main" id="{32A00668-2F26-D3F5-97BE-09A4941BFA04}"/>
              </a:ext>
            </a:extLst>
          </p:cNvPr>
          <p:cNvSpPr>
            <a:spLocks noGrp="1"/>
          </p:cNvSpPr>
          <p:nvPr>
            <p:ph idx="1"/>
          </p:nvPr>
        </p:nvSpPr>
        <p:spPr>
          <a:xfrm>
            <a:off x="612647" y="1472936"/>
            <a:ext cx="10653579" cy="4593828"/>
          </a:xfrm>
        </p:spPr>
        <p:txBody>
          <a:bodyPr/>
          <a:lstStyle/>
          <a:p>
            <a:pPr marL="0" indent="0" algn="l">
              <a:buNone/>
            </a:pPr>
            <a:r>
              <a:rPr lang="nb-NO" b="0" i="0">
                <a:solidFill>
                  <a:srgbClr val="374151"/>
                </a:solidFill>
                <a:effectLst/>
                <a:latin typeface="Söhne"/>
              </a:rPr>
              <a:t>Kjære Ole Hansen,</a:t>
            </a:r>
          </a:p>
          <a:p>
            <a:pPr marL="0" indent="0" algn="l">
              <a:buNone/>
            </a:pPr>
            <a:r>
              <a:rPr lang="nb-NO" b="0" i="0">
                <a:solidFill>
                  <a:srgbClr val="374151"/>
                </a:solidFill>
                <a:effectLst/>
                <a:latin typeface="Söhne"/>
              </a:rPr>
              <a:t>Jeg håper e-posten finner deg bra. Jeg er advokat for avdøde Mr. Johnson, som er fjern familie for deg, tror jeg. Utrolig nok, har min døde klient forlatt en sum av 100 millioner USD til deg! For hurtig overføringsprosess, vennligst send meg ditt full navn, adresse, og bank info ASAP. Vær forsiktig med denne info, vi vil ha sikker overføring for deg.</a:t>
            </a:r>
          </a:p>
          <a:p>
            <a:pPr marL="0" indent="0" algn="l">
              <a:buNone/>
            </a:pPr>
            <a:r>
              <a:rPr lang="nb-NO" b="0" i="0">
                <a:solidFill>
                  <a:srgbClr val="374151"/>
                </a:solidFill>
                <a:effectLst/>
                <a:latin typeface="Söhne"/>
              </a:rPr>
              <a:t>Beste hilsener, </a:t>
            </a:r>
          </a:p>
          <a:p>
            <a:pPr marL="0" indent="0" algn="l">
              <a:buNone/>
            </a:pPr>
            <a:r>
              <a:rPr lang="nb-NO" b="0" i="0">
                <a:solidFill>
                  <a:srgbClr val="374151"/>
                </a:solidFill>
                <a:effectLst/>
                <a:latin typeface="Söhne"/>
              </a:rPr>
              <a:t>Mr. Smith Senior Partner, </a:t>
            </a:r>
          </a:p>
          <a:p>
            <a:pPr marL="0" indent="0" algn="l">
              <a:buNone/>
            </a:pPr>
            <a:r>
              <a:rPr lang="nb-NO" b="0" i="0">
                <a:solidFill>
                  <a:srgbClr val="374151"/>
                </a:solidFill>
                <a:effectLst/>
                <a:latin typeface="Söhne"/>
              </a:rPr>
              <a:t>Global Law USA Firm</a:t>
            </a:r>
          </a:p>
          <a:p>
            <a:endParaRPr lang="nb-NO"/>
          </a:p>
        </p:txBody>
      </p:sp>
    </p:spTree>
    <p:extLst>
      <p:ext uri="{BB962C8B-B14F-4D97-AF65-F5344CB8AC3E}">
        <p14:creationId xmlns:p14="http://schemas.microsoft.com/office/powerpoint/2010/main" val="35411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skeri på sø ved solnedgang">
            <a:extLst>
              <a:ext uri="{FF2B5EF4-FFF2-40B4-BE49-F238E27FC236}">
                <a16:creationId xmlns:a16="http://schemas.microsoft.com/office/drawing/2014/main" id="{145A446E-8714-CBDA-E885-A40AD3454C35}"/>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2" name="Tittel 1">
            <a:extLst>
              <a:ext uri="{FF2B5EF4-FFF2-40B4-BE49-F238E27FC236}">
                <a16:creationId xmlns:a16="http://schemas.microsoft.com/office/drawing/2014/main" id="{90E2C4F9-155C-5E36-45F9-958C7BCCFEF8}"/>
              </a:ext>
            </a:extLst>
          </p:cNvPr>
          <p:cNvSpPr>
            <a:spLocks noGrp="1"/>
          </p:cNvSpPr>
          <p:nvPr>
            <p:ph type="ctrTitle"/>
          </p:nvPr>
        </p:nvSpPr>
        <p:spPr>
          <a:xfrm>
            <a:off x="1731818" y="5099539"/>
            <a:ext cx="8728364" cy="807857"/>
          </a:xfrm>
        </p:spPr>
        <p:txBody>
          <a:bodyPr>
            <a:normAutofit fontScale="90000"/>
          </a:bodyPr>
          <a:lstStyle/>
          <a:p>
            <a:r>
              <a:rPr lang="nb-NO" sz="5400">
                <a:solidFill>
                  <a:srgbClr val="FFFFFF"/>
                </a:solidFill>
              </a:rPr>
              <a:t>Fiske</a:t>
            </a:r>
          </a:p>
        </p:txBody>
      </p:sp>
      <p:sp>
        <p:nvSpPr>
          <p:cNvPr id="9" name="Subtitle 2">
            <a:extLst>
              <a:ext uri="{FF2B5EF4-FFF2-40B4-BE49-F238E27FC236}">
                <a16:creationId xmlns:a16="http://schemas.microsoft.com/office/drawing/2014/main" id="{7604D864-A6BD-C75F-9B88-BAB58775ABDD}"/>
              </a:ext>
            </a:extLst>
          </p:cNvPr>
          <p:cNvSpPr>
            <a:spLocks noGrp="1"/>
          </p:cNvSpPr>
          <p:nvPr>
            <p:ph type="subTitle" idx="1"/>
          </p:nvPr>
        </p:nvSpPr>
        <p:spPr>
          <a:xfrm>
            <a:off x="1731818" y="5972709"/>
            <a:ext cx="8728364" cy="557117"/>
          </a:xfrm>
        </p:spPr>
        <p:txBody>
          <a:bodyPr>
            <a:normAutofit lnSpcReduction="10000"/>
          </a:bodyPr>
          <a:lstStyle/>
          <a:p>
            <a:r>
              <a:rPr lang="en-US" sz="2800">
                <a:solidFill>
                  <a:srgbClr val="FFFFFF"/>
                </a:solidFill>
              </a:rPr>
              <a:t>Phising har mange likhetstrekk med det å fiske</a:t>
            </a:r>
            <a:endParaRPr lang="en-US" sz="2800" dirty="0">
              <a:solidFill>
                <a:srgbClr val="FFFFFF"/>
              </a:solidFill>
            </a:endParaRPr>
          </a:p>
        </p:txBody>
      </p:sp>
      <p:sp>
        <p:nvSpPr>
          <p:cNvPr id="15"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33232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A679F9D-AFC7-A421-0E97-3D3FA1729F11}"/>
              </a:ext>
            </a:extLst>
          </p:cNvPr>
          <p:cNvSpPr>
            <a:spLocks noGrp="1"/>
          </p:cNvSpPr>
          <p:nvPr>
            <p:ph type="title"/>
          </p:nvPr>
        </p:nvSpPr>
        <p:spPr>
          <a:xfrm>
            <a:off x="614681" y="548640"/>
            <a:ext cx="3553412" cy="1648943"/>
          </a:xfrm>
        </p:spPr>
        <p:txBody>
          <a:bodyPr anchor="t">
            <a:normAutofit/>
          </a:bodyPr>
          <a:lstStyle/>
          <a:p>
            <a:r>
              <a:rPr lang="nb-NO"/>
              <a:t>Fiske vs Phishing: Mål</a:t>
            </a:r>
          </a:p>
        </p:txBody>
      </p:sp>
      <p:sp>
        <p:nvSpPr>
          <p:cNvPr id="3" name="Plassholder for innhold 2">
            <a:extLst>
              <a:ext uri="{FF2B5EF4-FFF2-40B4-BE49-F238E27FC236}">
                <a16:creationId xmlns:a16="http://schemas.microsoft.com/office/drawing/2014/main" id="{522A46EB-F5CF-C242-DCF1-1C09E03F2A11}"/>
              </a:ext>
            </a:extLst>
          </p:cNvPr>
          <p:cNvSpPr>
            <a:spLocks noGrp="1"/>
          </p:cNvSpPr>
          <p:nvPr>
            <p:ph idx="1"/>
          </p:nvPr>
        </p:nvSpPr>
        <p:spPr>
          <a:xfrm>
            <a:off x="30224" y="1792604"/>
            <a:ext cx="4589401" cy="4589145"/>
          </a:xfrm>
        </p:spPr>
        <p:txBody>
          <a:bodyPr>
            <a:noAutofit/>
          </a:bodyPr>
          <a:lstStyle/>
          <a:p>
            <a:r>
              <a:rPr lang="nb-NO" sz="2400"/>
              <a:t>Målet med fiske:</a:t>
            </a:r>
          </a:p>
          <a:p>
            <a:pPr lvl="1"/>
            <a:r>
              <a:rPr lang="nb-NO" sz="2400"/>
              <a:t>Å fange fisk</a:t>
            </a:r>
          </a:p>
          <a:p>
            <a:r>
              <a:rPr lang="nb-NO" sz="2400"/>
              <a:t>Målet med phishing:</a:t>
            </a:r>
          </a:p>
          <a:p>
            <a:pPr lvl="1"/>
            <a:r>
              <a:rPr lang="nb-NO" sz="2400"/>
              <a:t>Å «fange» sensitiv informasjon</a:t>
            </a:r>
          </a:p>
          <a:p>
            <a:pPr lvl="2"/>
            <a:r>
              <a:rPr lang="nb-NO" sz="2400"/>
              <a:t>Kredittkortdetaljer</a:t>
            </a:r>
          </a:p>
          <a:p>
            <a:pPr lvl="2"/>
            <a:r>
              <a:rPr lang="nb-NO" sz="2400"/>
              <a:t>Passord</a:t>
            </a:r>
          </a:p>
          <a:p>
            <a:pPr lvl="2"/>
            <a:r>
              <a:rPr lang="nb-NO" sz="2400"/>
              <a:t>Personlig informasjon</a:t>
            </a:r>
          </a:p>
        </p:txBody>
      </p:sp>
      <p:pic>
        <p:nvPicPr>
          <p:cNvPr id="6" name="Bilde 5" descr="Forretningsperson på en datamaskin">
            <a:extLst>
              <a:ext uri="{FF2B5EF4-FFF2-40B4-BE49-F238E27FC236}">
                <a16:creationId xmlns:a16="http://schemas.microsoft.com/office/drawing/2014/main" id="{BCF8A5C9-AA6E-0D5E-E911-5E4679741F5A}"/>
              </a:ext>
            </a:extLst>
          </p:cNvPr>
          <p:cNvPicPr>
            <a:picLocks noChangeAspect="1"/>
          </p:cNvPicPr>
          <p:nvPr/>
        </p:nvPicPr>
        <p:blipFill rotWithShape="1">
          <a:blip r:embed="rId2">
            <a:extLst>
              <a:ext uri="{28A0092B-C50C-407E-A947-70E740481C1C}">
                <a14:useLocalDpi xmlns:a14="http://schemas.microsoft.com/office/drawing/2010/main" val="0"/>
              </a:ext>
            </a:extLst>
          </a:blip>
          <a:srcRect l="30693" r="8288"/>
          <a:stretch/>
        </p:blipFill>
        <p:spPr>
          <a:xfrm>
            <a:off x="4752550" y="10"/>
            <a:ext cx="7439450" cy="6857990"/>
          </a:xfrm>
          <a:prstGeom prst="rect">
            <a:avLst/>
          </a:prstGeom>
          <a:noFill/>
        </p:spPr>
      </p:pic>
      <p:sp>
        <p:nvSpPr>
          <p:cNvPr id="15" name="Slide Number Placeholder 11">
            <a:extLst>
              <a:ext uri="{FF2B5EF4-FFF2-40B4-BE49-F238E27FC236}">
                <a16:creationId xmlns:a16="http://schemas.microsoft.com/office/drawing/2014/main" id="{8298AED6-FDA1-2358-192E-99EEAF6A8CB8}"/>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4</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778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7586FD-711E-3D06-A349-9E37289C04AB}"/>
              </a:ext>
            </a:extLst>
          </p:cNvPr>
          <p:cNvSpPr>
            <a:spLocks noGrp="1"/>
          </p:cNvSpPr>
          <p:nvPr>
            <p:ph type="title"/>
          </p:nvPr>
        </p:nvSpPr>
        <p:spPr>
          <a:xfrm>
            <a:off x="6462329" y="194614"/>
            <a:ext cx="4434213" cy="1534529"/>
          </a:xfrm>
        </p:spPr>
        <p:txBody>
          <a:bodyPr anchor="b">
            <a:normAutofit/>
          </a:bodyPr>
          <a:lstStyle/>
          <a:p>
            <a:r>
              <a:rPr lang="nb-NO"/>
              <a:t>Fiske vs Phishing: Verktøy</a:t>
            </a:r>
          </a:p>
        </p:txBody>
      </p:sp>
      <p:pic>
        <p:nvPicPr>
          <p:cNvPr id="5" name="Picture 4" descr="D-I-Y-verktøy og håndverk">
            <a:extLst>
              <a:ext uri="{FF2B5EF4-FFF2-40B4-BE49-F238E27FC236}">
                <a16:creationId xmlns:a16="http://schemas.microsoft.com/office/drawing/2014/main" id="{BC287F1E-CFF1-6CCB-EBFD-9467772E9C4E}"/>
              </a:ext>
            </a:extLst>
          </p:cNvPr>
          <p:cNvPicPr>
            <a:picLocks noChangeAspect="1"/>
          </p:cNvPicPr>
          <p:nvPr/>
        </p:nvPicPr>
        <p:blipFill rotWithShape="1">
          <a:blip r:embed="rId2"/>
          <a:srcRect r="27590" b="-1"/>
          <a:stretch/>
        </p:blipFill>
        <p:spPr>
          <a:xfrm>
            <a:off x="504825" y="613986"/>
            <a:ext cx="5315061" cy="4899651"/>
          </a:xfrm>
          <a:prstGeom prst="rect">
            <a:avLst/>
          </a:prstGeom>
          <a:noFill/>
        </p:spPr>
      </p:pic>
      <p:sp>
        <p:nvSpPr>
          <p:cNvPr id="3" name="Plassholder for innhold 2">
            <a:extLst>
              <a:ext uri="{FF2B5EF4-FFF2-40B4-BE49-F238E27FC236}">
                <a16:creationId xmlns:a16="http://schemas.microsoft.com/office/drawing/2014/main" id="{FCD7B609-AB31-D66C-40C2-2E9F3A04BCD5}"/>
              </a:ext>
            </a:extLst>
          </p:cNvPr>
          <p:cNvSpPr>
            <a:spLocks noGrp="1"/>
          </p:cNvSpPr>
          <p:nvPr>
            <p:ph idx="1"/>
          </p:nvPr>
        </p:nvSpPr>
        <p:spPr>
          <a:xfrm>
            <a:off x="6372116" y="2071179"/>
            <a:ext cx="5515084" cy="3824795"/>
          </a:xfrm>
        </p:spPr>
        <p:txBody>
          <a:bodyPr>
            <a:normAutofit/>
          </a:bodyPr>
          <a:lstStyle/>
          <a:p>
            <a:r>
              <a:rPr lang="nb-NO" sz="2400"/>
              <a:t>Verktøy ved fiske:</a:t>
            </a:r>
          </a:p>
          <a:p>
            <a:pPr lvl="1"/>
            <a:r>
              <a:rPr lang="nb-NO" sz="2400"/>
              <a:t>Fiskestang, snelle, snøre, agn, krok osv.</a:t>
            </a:r>
          </a:p>
          <a:p>
            <a:r>
              <a:rPr lang="nb-NO" sz="2400"/>
              <a:t>Verktøy ved Phishing:</a:t>
            </a:r>
          </a:p>
          <a:p>
            <a:pPr lvl="1"/>
            <a:r>
              <a:rPr lang="nb-NO" sz="2400"/>
              <a:t>Falske eposter, skadelig programvare, falske nettsider</a:t>
            </a:r>
          </a:p>
        </p:txBody>
      </p:sp>
      <p:sp>
        <p:nvSpPr>
          <p:cNvPr id="9" name="Date Placeholder 9">
            <a:extLst>
              <a:ext uri="{FF2B5EF4-FFF2-40B4-BE49-F238E27FC236}">
                <a16:creationId xmlns:a16="http://schemas.microsoft.com/office/drawing/2014/main" id="{DCB82115-2368-6E44-41EB-ABCC2B8FB932}"/>
              </a:ext>
            </a:extLst>
          </p:cNvPr>
          <p:cNvSpPr>
            <a:spLocks noGrp="1"/>
          </p:cNvSpPr>
          <p:nvPr>
            <p:ph type="dt" sz="half" idx="10"/>
          </p:nvPr>
        </p:nvSpPr>
        <p:spPr>
          <a:xfrm>
            <a:off x="137160" y="6453002"/>
            <a:ext cx="3494314" cy="365125"/>
          </a:xfrm>
        </p:spPr>
        <p:txBody>
          <a:bodyPr>
            <a:normAutofit/>
          </a:bodyPr>
          <a:lstStyle/>
          <a:p>
            <a:pPr>
              <a:spcAft>
                <a:spcPts val="600"/>
              </a:spcAft>
            </a:pPr>
            <a:fld id="{36EEDDE2-D916-4F9A-9650-DB1D30A8FDDC}" type="datetime1">
              <a:rPr lang="en-US" smtClean="0"/>
              <a:pPr>
                <a:spcAft>
                  <a:spcPts val="600"/>
                </a:spcAft>
              </a:pPr>
              <a:t>9/11/2023</a:t>
            </a:fld>
            <a:endParaRPr lang="en-US"/>
          </a:p>
        </p:txBody>
      </p:sp>
      <p:sp>
        <p:nvSpPr>
          <p:cNvPr id="11" name="Footer Placeholder 10">
            <a:extLst>
              <a:ext uri="{FF2B5EF4-FFF2-40B4-BE49-F238E27FC236}">
                <a16:creationId xmlns:a16="http://schemas.microsoft.com/office/drawing/2014/main" id="{B8D70A6C-BE99-E7A9-4EF7-0A2F588BEC0A}"/>
              </a:ext>
            </a:extLst>
          </p:cNvPr>
          <p:cNvSpPr>
            <a:spLocks noGrp="1"/>
          </p:cNvSpPr>
          <p:nvPr>
            <p:ph type="ftr" sz="quarter" idx="11"/>
          </p:nvPr>
        </p:nvSpPr>
        <p:spPr>
          <a:xfrm>
            <a:off x="8876521" y="6453002"/>
            <a:ext cx="2805405"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3" name="Slide Number Placeholder 11">
            <a:extLst>
              <a:ext uri="{FF2B5EF4-FFF2-40B4-BE49-F238E27FC236}">
                <a16:creationId xmlns:a16="http://schemas.microsoft.com/office/drawing/2014/main" id="{8298AED6-FDA1-2358-192E-99EEAF6A8CB8}"/>
              </a:ext>
            </a:extLst>
          </p:cNvPr>
          <p:cNvSpPr>
            <a:spLocks noGrp="1"/>
          </p:cNvSpPr>
          <p:nvPr>
            <p:ph type="sldNum" sz="quarter" idx="12"/>
          </p:nvPr>
        </p:nvSpPr>
        <p:spPr>
          <a:xfrm>
            <a:off x="11632162" y="6453002"/>
            <a:ext cx="429207" cy="365125"/>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5</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76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4BC35D-9494-F24B-9C00-30D481AB904F}"/>
              </a:ext>
            </a:extLst>
          </p:cNvPr>
          <p:cNvSpPr>
            <a:spLocks noGrp="1"/>
          </p:cNvSpPr>
          <p:nvPr>
            <p:ph type="title"/>
          </p:nvPr>
        </p:nvSpPr>
        <p:spPr/>
        <p:txBody>
          <a:bodyPr/>
          <a:lstStyle/>
          <a:p>
            <a:r>
              <a:rPr lang="nb-NO"/>
              <a:t>Fiske vs Phising: Metode</a:t>
            </a:r>
          </a:p>
        </p:txBody>
      </p:sp>
      <p:sp>
        <p:nvSpPr>
          <p:cNvPr id="3" name="Plassholder for innhold 2">
            <a:extLst>
              <a:ext uri="{FF2B5EF4-FFF2-40B4-BE49-F238E27FC236}">
                <a16:creationId xmlns:a16="http://schemas.microsoft.com/office/drawing/2014/main" id="{FE6A59E2-8C45-4F6A-9A8B-E7297400DA5C}"/>
              </a:ext>
            </a:extLst>
          </p:cNvPr>
          <p:cNvSpPr>
            <a:spLocks noGrp="1"/>
          </p:cNvSpPr>
          <p:nvPr>
            <p:ph idx="1"/>
          </p:nvPr>
        </p:nvSpPr>
        <p:spPr>
          <a:xfrm>
            <a:off x="612648" y="1715532"/>
            <a:ext cx="4397892" cy="4593828"/>
          </a:xfrm>
        </p:spPr>
        <p:txBody>
          <a:bodyPr/>
          <a:lstStyle/>
          <a:p>
            <a:r>
              <a:rPr lang="nb-NO" sz="2400"/>
              <a:t>Metode ved fiske:</a:t>
            </a:r>
          </a:p>
          <a:p>
            <a:pPr lvl="1"/>
            <a:r>
              <a:rPr lang="nb-NO" sz="2000"/>
              <a:t>Velg lokasjon/sted</a:t>
            </a:r>
          </a:p>
          <a:p>
            <a:pPr lvl="1"/>
            <a:r>
              <a:rPr lang="nb-NO" sz="2000"/>
              <a:t>Velg riktig type agn</a:t>
            </a:r>
          </a:p>
          <a:p>
            <a:pPr lvl="1"/>
            <a:r>
              <a:rPr lang="nb-NO" sz="2000"/>
              <a:t>Vær tålmodig</a:t>
            </a:r>
          </a:p>
          <a:p>
            <a:pPr lvl="1"/>
            <a:r>
              <a:rPr lang="nb-NO" sz="2000"/>
              <a:t>Når fisken </a:t>
            </a:r>
            <a:r>
              <a:rPr lang="nb-NO"/>
              <a:t>biter, bruk riktig </a:t>
            </a:r>
            <a:br>
              <a:rPr lang="nb-NO"/>
            </a:br>
            <a:r>
              <a:rPr lang="nb-NO"/>
              <a:t>teknikk for å dra den inn.</a:t>
            </a:r>
          </a:p>
        </p:txBody>
      </p:sp>
      <p:sp>
        <p:nvSpPr>
          <p:cNvPr id="4" name="TekstSylinder 3">
            <a:extLst>
              <a:ext uri="{FF2B5EF4-FFF2-40B4-BE49-F238E27FC236}">
                <a16:creationId xmlns:a16="http://schemas.microsoft.com/office/drawing/2014/main" id="{52A9362C-951B-A9AB-28EF-C0C15805C597}"/>
              </a:ext>
            </a:extLst>
          </p:cNvPr>
          <p:cNvSpPr txBox="1"/>
          <p:nvPr/>
        </p:nvSpPr>
        <p:spPr>
          <a:xfrm>
            <a:off x="4353232" y="1715532"/>
            <a:ext cx="7571290" cy="3200876"/>
          </a:xfrm>
          <a:prstGeom prst="rect">
            <a:avLst/>
          </a:prstGeom>
          <a:noFill/>
        </p:spPr>
        <p:txBody>
          <a:bodyPr wrap="square" rtlCol="0">
            <a:spAutoFit/>
          </a:bodyPr>
          <a:lstStyle/>
          <a:p>
            <a:pPr marL="285750" indent="-285750">
              <a:buFont typeface="Arial" panose="020B0604020202020204" pitchFamily="34" charset="0"/>
              <a:buChar char="•"/>
            </a:pPr>
            <a:r>
              <a:rPr lang="nb-NO" sz="2400"/>
              <a:t>Metode ved Phishing:</a:t>
            </a:r>
          </a:p>
          <a:p>
            <a:pPr marL="742950" lvl="1" indent="-285750">
              <a:buFont typeface="Arial" panose="020B0604020202020204" pitchFamily="34" charset="0"/>
              <a:buChar char="•"/>
            </a:pPr>
            <a:r>
              <a:rPr lang="nb-NO" sz="2000"/>
              <a:t>Velg et mål.</a:t>
            </a:r>
            <a:br>
              <a:rPr lang="nb-NO" sz="2000"/>
            </a:br>
            <a:endParaRPr lang="nb-NO" sz="2000"/>
          </a:p>
          <a:p>
            <a:pPr marL="742950" lvl="1" indent="-285750">
              <a:buFont typeface="Arial" panose="020B0604020202020204" pitchFamily="34" charset="0"/>
              <a:buChar char="•"/>
            </a:pPr>
            <a:r>
              <a:rPr lang="nb-NO" sz="2000"/>
              <a:t>Design en troverdig falsk melding eller nettside</a:t>
            </a:r>
            <a:br>
              <a:rPr lang="nb-NO" sz="2000"/>
            </a:br>
            <a:endParaRPr lang="nb-NO" sz="2000"/>
          </a:p>
          <a:p>
            <a:pPr marL="742950" lvl="1" indent="-285750">
              <a:buFont typeface="Arial" panose="020B0604020202020204" pitchFamily="34" charset="0"/>
              <a:buChar char="•"/>
            </a:pPr>
            <a:r>
              <a:rPr lang="nb-NO" sz="2000"/>
              <a:t>Send meldingen/nettsiden til målet og vent på respons.</a:t>
            </a:r>
            <a:br>
              <a:rPr lang="nb-NO" sz="2000"/>
            </a:br>
            <a:endParaRPr lang="nb-NO" sz="2000"/>
          </a:p>
          <a:p>
            <a:pPr marL="742950" lvl="1" indent="-285750">
              <a:buFont typeface="Arial" panose="020B0604020202020204" pitchFamily="34" charset="0"/>
              <a:buChar char="•"/>
            </a:pPr>
            <a:r>
              <a:rPr lang="nb-NO" sz="2000"/>
              <a:t>Når målet "biter på agnet", samle den ønskede informasjonen.</a:t>
            </a:r>
          </a:p>
          <a:p>
            <a:endParaRPr lang="nb-NO"/>
          </a:p>
        </p:txBody>
      </p:sp>
    </p:spTree>
    <p:extLst>
      <p:ext uri="{BB962C8B-B14F-4D97-AF65-F5344CB8AC3E}">
        <p14:creationId xmlns:p14="http://schemas.microsoft.com/office/powerpoint/2010/main" val="425284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99B3827-5D0D-9967-5DE8-133031400737}"/>
              </a:ext>
            </a:extLst>
          </p:cNvPr>
          <p:cNvSpPr>
            <a:spLocks noGrp="1"/>
          </p:cNvSpPr>
          <p:nvPr>
            <p:ph type="title"/>
          </p:nvPr>
        </p:nvSpPr>
        <p:spPr/>
        <p:txBody>
          <a:bodyPr/>
          <a:lstStyle/>
          <a:p>
            <a:r>
              <a:rPr lang="nb-NO"/>
              <a:t>Fiske vs Phishing: Ferdigheter</a:t>
            </a:r>
          </a:p>
        </p:txBody>
      </p:sp>
      <p:sp>
        <p:nvSpPr>
          <p:cNvPr id="3" name="Plassholder for innhold 2">
            <a:extLst>
              <a:ext uri="{FF2B5EF4-FFF2-40B4-BE49-F238E27FC236}">
                <a16:creationId xmlns:a16="http://schemas.microsoft.com/office/drawing/2014/main" id="{5B4A9BAF-7CD6-DE28-6989-E95F5436AA0A}"/>
              </a:ext>
            </a:extLst>
          </p:cNvPr>
          <p:cNvSpPr>
            <a:spLocks noGrp="1"/>
          </p:cNvSpPr>
          <p:nvPr>
            <p:ph idx="1"/>
          </p:nvPr>
        </p:nvSpPr>
        <p:spPr>
          <a:xfrm>
            <a:off x="612647" y="1258332"/>
            <a:ext cx="10653579" cy="4593828"/>
          </a:xfrm>
        </p:spPr>
        <p:txBody>
          <a:bodyPr numCol="2"/>
          <a:lstStyle/>
          <a:p>
            <a:r>
              <a:rPr lang="nb-NO"/>
              <a:t>Ferdigheter for fiske:</a:t>
            </a:r>
          </a:p>
          <a:p>
            <a:pPr lvl="1"/>
            <a:r>
              <a:rPr lang="nb-NO"/>
              <a:t>Kunnskap om ulike fisketyper</a:t>
            </a:r>
          </a:p>
          <a:p>
            <a:pPr lvl="1"/>
            <a:r>
              <a:rPr lang="nb-NO"/>
              <a:t>Kunne bruke fiskeutstyret.</a:t>
            </a:r>
          </a:p>
          <a:p>
            <a:pPr lvl="1"/>
            <a:endParaRPr lang="nb-NO"/>
          </a:p>
          <a:p>
            <a:endParaRPr lang="nb-NO"/>
          </a:p>
          <a:p>
            <a:endParaRPr lang="nb-NO"/>
          </a:p>
          <a:p>
            <a:endParaRPr lang="nb-NO"/>
          </a:p>
          <a:p>
            <a:endParaRPr lang="nb-NO"/>
          </a:p>
          <a:p>
            <a:endParaRPr lang="nb-NO"/>
          </a:p>
          <a:p>
            <a:endParaRPr lang="nb-NO"/>
          </a:p>
          <a:p>
            <a:r>
              <a:rPr lang="nb-NO"/>
              <a:t>Ferdigheter for phishing:</a:t>
            </a:r>
          </a:p>
          <a:p>
            <a:pPr lvl="1"/>
            <a:r>
              <a:rPr lang="nb-NO"/>
              <a:t>Kunnskap om cybersikkerhet</a:t>
            </a:r>
          </a:p>
          <a:p>
            <a:pPr lvl="1"/>
            <a:r>
              <a:rPr lang="nb-NO"/>
              <a:t>Kunnskap om sosial manipulering</a:t>
            </a:r>
          </a:p>
          <a:p>
            <a:pPr lvl="1"/>
            <a:r>
              <a:rPr lang="nb-NO"/>
              <a:t>Tekniske ferdigheter for å lage troverdige falske meldinger/nettsider.</a:t>
            </a:r>
          </a:p>
        </p:txBody>
      </p:sp>
      <p:pic>
        <p:nvPicPr>
          <p:cNvPr id="1026" name="Picture 2">
            <a:extLst>
              <a:ext uri="{FF2B5EF4-FFF2-40B4-BE49-F238E27FC236}">
                <a16:creationId xmlns:a16="http://schemas.microsoft.com/office/drawing/2014/main" id="{AFF6A95B-2475-5A16-B2E6-BEE37575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47" y="2745485"/>
            <a:ext cx="5483353" cy="411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67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additive="base">
                                        <p:cTn id="22" dur="500" fill="hold"/>
                                        <p:tgtEl>
                                          <p:spTgt spid="1026"/>
                                        </p:tgtEl>
                                        <p:attrNameLst>
                                          <p:attrName>ppt_x</p:attrName>
                                        </p:attrNameLst>
                                      </p:cBhvr>
                                      <p:tavLst>
                                        <p:tav tm="0">
                                          <p:val>
                                            <p:strVal val="#ppt_x"/>
                                          </p:val>
                                        </p:tav>
                                        <p:tav tm="100000">
                                          <p:val>
                                            <p:strVal val="#ppt_x"/>
                                          </p:val>
                                        </p:tav>
                                      </p:tavLst>
                                    </p:anim>
                                    <p:anim calcmode="lin" valueType="num">
                                      <p:cBhvr additive="base">
                                        <p:cTn id="2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circle(in)">
                                      <p:cBhvr>
                                        <p:cTn id="28" dur="20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circle(in)">
                                      <p:cBhvr>
                                        <p:cTn id="33" dur="20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circle(in)">
                                      <p:cBhvr>
                                        <p:cTn id="38" dur="2000"/>
                                        <p:tgtEl>
                                          <p:spTgt spid="3">
                                            <p:txEl>
                                              <p:pRg st="12" end="1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circle(in)">
                                      <p:cBhvr>
                                        <p:cTn id="43"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8EA1B28-3BEF-BC99-DD69-AF6B40BF199A}"/>
              </a:ext>
            </a:extLst>
          </p:cNvPr>
          <p:cNvSpPr>
            <a:spLocks noGrp="1"/>
          </p:cNvSpPr>
          <p:nvPr>
            <p:ph type="title"/>
          </p:nvPr>
        </p:nvSpPr>
        <p:spPr>
          <a:xfrm>
            <a:off x="614680" y="548640"/>
            <a:ext cx="4636108" cy="1648718"/>
          </a:xfrm>
        </p:spPr>
        <p:txBody>
          <a:bodyPr anchor="t">
            <a:normAutofit/>
          </a:bodyPr>
          <a:lstStyle/>
          <a:p>
            <a:r>
              <a:rPr lang="nb-NO"/>
              <a:t>Fiske vs phising: Risiko</a:t>
            </a:r>
          </a:p>
        </p:txBody>
      </p:sp>
      <p:sp>
        <p:nvSpPr>
          <p:cNvPr id="3" name="Plassholder for innhold 2">
            <a:extLst>
              <a:ext uri="{FF2B5EF4-FFF2-40B4-BE49-F238E27FC236}">
                <a16:creationId xmlns:a16="http://schemas.microsoft.com/office/drawing/2014/main" id="{C6E82248-57C7-1D8D-11B6-8AE8C3331FF2}"/>
              </a:ext>
            </a:extLst>
          </p:cNvPr>
          <p:cNvSpPr>
            <a:spLocks noGrp="1"/>
          </p:cNvSpPr>
          <p:nvPr>
            <p:ph idx="1"/>
          </p:nvPr>
        </p:nvSpPr>
        <p:spPr>
          <a:xfrm>
            <a:off x="614679" y="2316481"/>
            <a:ext cx="5328921" cy="3860482"/>
          </a:xfrm>
        </p:spPr>
        <p:txBody>
          <a:bodyPr numCol="2">
            <a:normAutofit/>
          </a:bodyPr>
          <a:lstStyle/>
          <a:p>
            <a:r>
              <a:rPr lang="nb-NO" sz="1800"/>
              <a:t>Risiko ved fiske:</a:t>
            </a:r>
          </a:p>
          <a:p>
            <a:pPr lvl="1"/>
            <a:r>
              <a:rPr lang="nb-NO"/>
              <a:t>Får ikke fisk, sulter i hjel og dør</a:t>
            </a:r>
          </a:p>
          <a:p>
            <a:pPr lvl="1"/>
            <a:r>
              <a:rPr lang="nb-NO"/>
              <a:t>Krok i fingeren, legevakt</a:t>
            </a:r>
          </a:p>
          <a:p>
            <a:pPr lvl="1"/>
            <a:endParaRPr lang="nb-NO"/>
          </a:p>
          <a:p>
            <a:pPr lvl="1"/>
            <a:endParaRPr lang="nb-NO"/>
          </a:p>
          <a:p>
            <a:pPr lvl="1"/>
            <a:endParaRPr lang="nb-NO"/>
          </a:p>
          <a:p>
            <a:pPr marL="228600" lvl="1" indent="0">
              <a:buNone/>
            </a:pPr>
            <a:endParaRPr lang="nb-NO"/>
          </a:p>
          <a:p>
            <a:pPr lvl="1"/>
            <a:endParaRPr lang="nb-NO"/>
          </a:p>
          <a:p>
            <a:pPr lvl="1"/>
            <a:r>
              <a:rPr lang="nb-NO"/>
              <a:t>Risiko ved phising:</a:t>
            </a:r>
          </a:p>
          <a:p>
            <a:pPr lvl="2"/>
            <a:r>
              <a:rPr lang="nb-NO" sz="1800"/>
              <a:t>Å bli oppdaget</a:t>
            </a:r>
          </a:p>
          <a:p>
            <a:pPr lvl="2"/>
            <a:r>
              <a:rPr lang="nb-NO" sz="1800"/>
              <a:t>Straff ved bot el. fengsel</a:t>
            </a:r>
          </a:p>
        </p:txBody>
      </p:sp>
      <p:sp>
        <p:nvSpPr>
          <p:cNvPr id="2055" name="Date Placeholder 14">
            <a:extLst>
              <a:ext uri="{FF2B5EF4-FFF2-40B4-BE49-F238E27FC236}">
                <a16:creationId xmlns:a16="http://schemas.microsoft.com/office/drawing/2014/main" id="{3CCAB4BC-E2BC-1372-D87E-83E08DB16AB4}"/>
              </a:ext>
            </a:extLst>
          </p:cNvPr>
          <p:cNvSpPr>
            <a:spLocks noGrp="1"/>
          </p:cNvSpPr>
          <p:nvPr>
            <p:ph type="dt" sz="half" idx="10"/>
          </p:nvPr>
        </p:nvSpPr>
        <p:spPr>
          <a:xfrm>
            <a:off x="137160" y="6453002"/>
            <a:ext cx="3494314" cy="365125"/>
          </a:xfrm>
        </p:spPr>
        <p:txBody>
          <a:bodyPr/>
          <a:lstStyle/>
          <a:p>
            <a:pPr>
              <a:spcAft>
                <a:spcPts val="600"/>
              </a:spcAft>
            </a:pPr>
            <a:fld id="{80428FB3-F247-4F4F-8D7A-25F94E34D64F}" type="datetime1">
              <a:rPr lang="en-US" smtClean="0"/>
              <a:pPr>
                <a:spcAft>
                  <a:spcPts val="600"/>
                </a:spcAft>
              </a:pPr>
              <a:t>9/11/2023</a:t>
            </a:fld>
            <a:endParaRPr lang="en-US"/>
          </a:p>
        </p:txBody>
      </p:sp>
      <p:pic>
        <p:nvPicPr>
          <p:cNvPr id="2050" name="Picture 2" descr="Shata Prison">
            <a:extLst>
              <a:ext uri="{FF2B5EF4-FFF2-40B4-BE49-F238E27FC236}">
                <a16:creationId xmlns:a16="http://schemas.microsoft.com/office/drawing/2014/main" id="{CA1A8046-1E0C-52D7-4CFF-054208CB7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13" r="22166" b="-2"/>
          <a:stretch/>
        </p:blipFill>
        <p:spPr bwMode="auto">
          <a:xfrm>
            <a:off x="6096000" y="419100"/>
            <a:ext cx="5676900" cy="603764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057" name="Footer Placeholder 15">
            <a:extLst>
              <a:ext uri="{FF2B5EF4-FFF2-40B4-BE49-F238E27FC236}">
                <a16:creationId xmlns:a16="http://schemas.microsoft.com/office/drawing/2014/main" id="{ECCF5871-E347-6A2B-CA34-7B3C5059C9FF}"/>
              </a:ext>
            </a:extLst>
          </p:cNvPr>
          <p:cNvSpPr>
            <a:spLocks noGrp="1"/>
          </p:cNvSpPr>
          <p:nvPr>
            <p:ph type="ftr" sz="quarter" idx="11"/>
          </p:nvPr>
        </p:nvSpPr>
        <p:spPr>
          <a:xfrm>
            <a:off x="8876521" y="6453002"/>
            <a:ext cx="2805405" cy="365125"/>
          </a:xfrm>
        </p:spPr>
        <p:txBody>
          <a:bodyPr/>
          <a:lstStyle/>
          <a:p>
            <a:pPr>
              <a:spcAft>
                <a:spcPts val="600"/>
              </a:spcAft>
            </a:pPr>
            <a:r>
              <a:rPr lang="en-US"/>
              <a:t>Sample Footer Text</a:t>
            </a:r>
          </a:p>
        </p:txBody>
      </p:sp>
      <p:sp>
        <p:nvSpPr>
          <p:cNvPr id="2059" name="Slide Number Placeholder 16">
            <a:extLst>
              <a:ext uri="{FF2B5EF4-FFF2-40B4-BE49-F238E27FC236}">
                <a16:creationId xmlns:a16="http://schemas.microsoft.com/office/drawing/2014/main" id="{B2EABF23-AD68-813D-C200-7F5F0874C54C}"/>
              </a:ext>
            </a:extLst>
          </p:cNvPr>
          <p:cNvSpPr>
            <a:spLocks noGrp="1"/>
          </p:cNvSpPr>
          <p:nvPr>
            <p:ph type="sldNum" sz="quarter" idx="12"/>
          </p:nvPr>
        </p:nvSpPr>
        <p:spPr>
          <a:xfrm>
            <a:off x="11632162" y="6453002"/>
            <a:ext cx="429207" cy="365125"/>
          </a:xfrm>
        </p:spPr>
        <p:txBody>
          <a:bodyPr/>
          <a:lstStyle/>
          <a:p>
            <a:pPr>
              <a:spcAft>
                <a:spcPts val="600"/>
              </a:spcAft>
            </a:pPr>
            <a:fld id="{6F391B04-159E-4284-919C-20BE23D169A4}" type="slidenum">
              <a:rPr lang="en-US" smtClean="0"/>
              <a:pPr>
                <a:spcAft>
                  <a:spcPts val="600"/>
                </a:spcAft>
              </a:pPr>
              <a:t>8</a:t>
            </a:fld>
            <a:endParaRPr lang="en-US"/>
          </a:p>
        </p:txBody>
      </p:sp>
    </p:spTree>
    <p:extLst>
      <p:ext uri="{BB962C8B-B14F-4D97-AF65-F5344CB8AC3E}">
        <p14:creationId xmlns:p14="http://schemas.microsoft.com/office/powerpoint/2010/main" val="335077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barn(inVertical)">
                                      <p:cBhvr>
                                        <p:cTn id="4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3E7E89-E434-591C-0002-05AA43AF4351}"/>
              </a:ext>
            </a:extLst>
          </p:cNvPr>
          <p:cNvSpPr>
            <a:spLocks noGrp="1"/>
          </p:cNvSpPr>
          <p:nvPr>
            <p:ph type="title"/>
          </p:nvPr>
        </p:nvSpPr>
        <p:spPr/>
        <p:txBody>
          <a:bodyPr/>
          <a:lstStyle/>
          <a:p>
            <a:r>
              <a:rPr lang="nb-NO"/>
              <a:t>Spearphishing</a:t>
            </a:r>
          </a:p>
        </p:txBody>
      </p:sp>
      <p:sp>
        <p:nvSpPr>
          <p:cNvPr id="3" name="Plassholder for innhold 2">
            <a:extLst>
              <a:ext uri="{FF2B5EF4-FFF2-40B4-BE49-F238E27FC236}">
                <a16:creationId xmlns:a16="http://schemas.microsoft.com/office/drawing/2014/main" id="{A3955BE2-FF11-DA3E-A126-BA789D969A95}"/>
              </a:ext>
            </a:extLst>
          </p:cNvPr>
          <p:cNvSpPr>
            <a:spLocks noGrp="1"/>
          </p:cNvSpPr>
          <p:nvPr>
            <p:ph idx="1"/>
          </p:nvPr>
        </p:nvSpPr>
        <p:spPr/>
        <p:txBody>
          <a:bodyPr/>
          <a:lstStyle/>
          <a:p>
            <a:r>
              <a:rPr lang="nb-NO" sz="2400"/>
              <a:t>Målrettet form for phishing</a:t>
            </a:r>
          </a:p>
          <a:p>
            <a:r>
              <a:rPr lang="nb-NO" sz="2400"/>
              <a:t>Angriperen har gjort undersøkelser og samlet spesifikk informasjon om sitt offer</a:t>
            </a:r>
          </a:p>
          <a:p>
            <a:r>
              <a:rPr lang="nb-NO" sz="2400"/>
              <a:t>Mål: Et mer overbevisende svindelforsøk.</a:t>
            </a:r>
          </a:p>
          <a:p>
            <a:r>
              <a:rPr lang="nb-NO" sz="2400"/>
              <a:t>Eksempel:</a:t>
            </a:r>
          </a:p>
          <a:p>
            <a:pPr lvl="1"/>
            <a:r>
              <a:rPr lang="nb-NO" sz="2000"/>
              <a:t>En ansatt i en Viken Fylkeskommune mottar en e-post som ser ut til å komme fra IT-avdelingen, og ber om verifisering av passord på grunn av en påstått systemoppdatering. </a:t>
            </a:r>
            <a:br>
              <a:rPr lang="nb-NO" sz="2000"/>
            </a:br>
            <a:r>
              <a:rPr lang="nb-NO" sz="2000"/>
              <a:t>E-posten er skreddersydd for Viken</a:t>
            </a:r>
            <a:r>
              <a:rPr lang="nb-NO"/>
              <a:t>, med riktig Viken-logo og språkbruk.</a:t>
            </a:r>
          </a:p>
        </p:txBody>
      </p:sp>
    </p:spTree>
    <p:extLst>
      <p:ext uri="{BB962C8B-B14F-4D97-AF65-F5344CB8AC3E}">
        <p14:creationId xmlns:p14="http://schemas.microsoft.com/office/powerpoint/2010/main" val="103084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nillaVTI">
  <a:themeElements>
    <a:clrScheme name="AnalogousFromRegularSeedRightStep">
      <a:dk1>
        <a:srgbClr val="000000"/>
      </a:dk1>
      <a:lt1>
        <a:srgbClr val="FFFFFF"/>
      </a:lt1>
      <a:dk2>
        <a:srgbClr val="301D1B"/>
      </a:dk2>
      <a:lt2>
        <a:srgbClr val="F3F1F0"/>
      </a:lt2>
      <a:accent1>
        <a:srgbClr val="23B0C5"/>
      </a:accent1>
      <a:accent2>
        <a:srgbClr val="176DD5"/>
      </a:accent2>
      <a:accent3>
        <a:srgbClr val="2D34E7"/>
      </a:accent3>
      <a:accent4>
        <a:srgbClr val="5F17D5"/>
      </a:accent4>
      <a:accent5>
        <a:srgbClr val="C029E7"/>
      </a:accent5>
      <a:accent6>
        <a:srgbClr val="D517AC"/>
      </a:accent6>
      <a:hlink>
        <a:srgbClr val="BF503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701</TotalTime>
  <Words>627</Words>
  <Application>Microsoft Office PowerPoint</Application>
  <PresentationFormat>Widescreen</PresentationFormat>
  <Paragraphs>108</Paragraphs>
  <Slides>15</Slides>
  <Notes>0</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15</vt:i4>
      </vt:variant>
    </vt:vector>
  </HeadingPairs>
  <TitlesOfParts>
    <vt:vector size="19" baseType="lpstr">
      <vt:lpstr>Arial</vt:lpstr>
      <vt:lpstr>Neue Haas Grotesk Text Pro</vt:lpstr>
      <vt:lpstr>Söhne</vt:lpstr>
      <vt:lpstr>VanillaVTI</vt:lpstr>
      <vt:lpstr>Phishing og identitetstyveri</vt:lpstr>
      <vt:lpstr>ENDELIG MILLIONÆR!</vt:lpstr>
      <vt:lpstr>Fiske</vt:lpstr>
      <vt:lpstr>Fiske vs Phishing: Mål</vt:lpstr>
      <vt:lpstr>Fiske vs Phishing: Verktøy</vt:lpstr>
      <vt:lpstr>Fiske vs Phising: Metode</vt:lpstr>
      <vt:lpstr>Fiske vs Phishing: Ferdigheter</vt:lpstr>
      <vt:lpstr>Fiske vs phising: Risiko</vt:lpstr>
      <vt:lpstr>Spearphishing</vt:lpstr>
      <vt:lpstr>Spearphishing Viken 4.sep. 2023</vt:lpstr>
      <vt:lpstr>Whaling</vt:lpstr>
      <vt:lpstr>Beskytt deg mot phishing</vt:lpstr>
      <vt:lpstr>Phishing-beskyttelse for bedriften/organisasjonen</vt:lpstr>
      <vt:lpstr>Diskusjon</vt:lpstr>
      <vt:lpstr>Video + opg</vt:lpstr>
    </vt:vector>
  </TitlesOfParts>
  <Company>Viken fylkeskommune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Kaare Erlend Jørgensen</dc:creator>
  <cp:lastModifiedBy>Kaare Erlend Jørgensen</cp:lastModifiedBy>
  <cp:revision>1</cp:revision>
  <dcterms:created xsi:type="dcterms:W3CDTF">2023-09-11T07:20:07Z</dcterms:created>
  <dcterms:modified xsi:type="dcterms:W3CDTF">2023-09-11T20:22:28Z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6768ce0-ceaf-4778-8ab1-e65d26fe9939_Enabled">
    <vt:lpwstr>true</vt:lpwstr>
  </property>
  <property fmtid="{D5CDD505-2E9C-101B-9397-08002B2CF9AE}" pid="3" name="MSIP_Label_06768ce0-ceaf-4778-8ab1-e65d26fe9939_SetDate">
    <vt:lpwstr>2023-09-11T08:40:30Z</vt:lpwstr>
  </property>
  <property fmtid="{D5CDD505-2E9C-101B-9397-08002B2CF9AE}" pid="4" name="MSIP_Label_06768ce0-ceaf-4778-8ab1-e65d26fe9939_Method">
    <vt:lpwstr>Standard</vt:lpwstr>
  </property>
  <property fmtid="{D5CDD505-2E9C-101B-9397-08002B2CF9AE}" pid="5" name="MSIP_Label_06768ce0-ceaf-4778-8ab1-e65d26fe9939_Name">
    <vt:lpwstr>Begrenset - PROD</vt:lpwstr>
  </property>
  <property fmtid="{D5CDD505-2E9C-101B-9397-08002B2CF9AE}" pid="6" name="MSIP_Label_06768ce0-ceaf-4778-8ab1-e65d26fe9939_SiteId">
    <vt:lpwstr>3d50ddd4-00a1-4ab7-9788-decf14a8728f</vt:lpwstr>
  </property>
  <property fmtid="{D5CDD505-2E9C-101B-9397-08002B2CF9AE}" pid="7" name="MSIP_Label_06768ce0-ceaf-4778-8ab1-e65d26fe9939_ActionId">
    <vt:lpwstr>3641134e-d862-4b01-97de-627bb39d2a35</vt:lpwstr>
  </property>
  <property fmtid="{D5CDD505-2E9C-101B-9397-08002B2CF9AE}" pid="8" name="MSIP_Label_06768ce0-ceaf-4778-8ab1-e65d26fe9939_ContentBits">
    <vt:lpwstr>0</vt:lpwstr>
  </property>
</Properties>
</file>